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9" r:id="rId4"/>
    <p:sldMasterId id="2147483688" r:id="rId5"/>
    <p:sldMasterId id="2147483692" r:id="rId6"/>
    <p:sldMasterId id="2147483681" r:id="rId7"/>
    <p:sldMasterId id="2147483690" r:id="rId8"/>
    <p:sldMasterId id="2147483691" r:id="rId9"/>
    <p:sldMasterId id="2147483689" r:id="rId10"/>
    <p:sldMasterId id="2147483938" r:id="rId11"/>
  </p:sldMasterIdLst>
  <p:notesMasterIdLst>
    <p:notesMasterId r:id="rId23"/>
  </p:notesMasterIdLst>
  <p:handoutMasterIdLst>
    <p:handoutMasterId r:id="rId24"/>
  </p:handoutMasterIdLst>
  <p:sldIdLst>
    <p:sldId id="458" r:id="rId12"/>
    <p:sldId id="451" r:id="rId13"/>
    <p:sldId id="443" r:id="rId14"/>
    <p:sldId id="444" r:id="rId15"/>
    <p:sldId id="445" r:id="rId16"/>
    <p:sldId id="452" r:id="rId17"/>
    <p:sldId id="453" r:id="rId18"/>
    <p:sldId id="454" r:id="rId19"/>
    <p:sldId id="455" r:id="rId20"/>
    <p:sldId id="456" r:id="rId21"/>
    <p:sldId id="450" r:id="rId22"/>
  </p:sldIdLst>
  <p:sldSz cx="12192000" cy="6858000"/>
  <p:notesSz cx="6858000" cy="9947275"/>
  <p:defaultTextStyle>
    <a:defPPr>
      <a:defRPr lang="en-US"/>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066AA"/>
    <a:srgbClr val="B2D4EF"/>
    <a:srgbClr val="CCE3F4"/>
    <a:srgbClr val="DEA900"/>
    <a:srgbClr val="8099C6"/>
    <a:srgbClr val="BABBBC"/>
    <a:srgbClr val="97989A"/>
    <a:srgbClr val="747678"/>
    <a:srgbClr val="BFCC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875" autoAdjust="0"/>
  </p:normalViewPr>
  <p:slideViewPr>
    <p:cSldViewPr snapToObjects="1">
      <p:cViewPr varScale="1">
        <p:scale>
          <a:sx n="75" d="100"/>
          <a:sy n="75" d="100"/>
        </p:scale>
        <p:origin x="-898" y="-67"/>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59" d="100"/>
          <a:sy n="59" d="100"/>
        </p:scale>
        <p:origin x="-3206" y="-67"/>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DC2217-F582-41F8-BB41-54CD80B6A2D5}" type="doc">
      <dgm:prSet loTypeId="urn:microsoft.com/office/officeart/2005/8/layout/target3" loCatId="relationship" qsTypeId="urn:microsoft.com/office/officeart/2005/8/quickstyle/3d6" qsCatId="3D" csTypeId="urn:microsoft.com/office/officeart/2005/8/colors/accent1_2" csCatId="accent1"/>
      <dgm:spPr/>
      <dgm:t>
        <a:bodyPr/>
        <a:lstStyle/>
        <a:p>
          <a:endParaRPr lang="en-IN"/>
        </a:p>
      </dgm:t>
    </dgm:pt>
    <dgm:pt modelId="{5485F2BA-C83D-449A-9F73-741FEAC20F1A}">
      <dgm:prSet/>
      <dgm:spPr/>
      <dgm:t>
        <a:bodyPr/>
        <a:lstStyle/>
        <a:p>
          <a:pPr rtl="0"/>
          <a:r>
            <a:rPr lang="en-IN" dirty="0"/>
            <a:t>THANK YOU</a:t>
          </a:r>
        </a:p>
      </dgm:t>
    </dgm:pt>
    <dgm:pt modelId="{3D562AFE-92D6-493D-A3BC-8D4D2E424E0D}" type="parTrans" cxnId="{272914AF-F1A7-49F4-AB46-A4ECDE793A8C}">
      <dgm:prSet/>
      <dgm:spPr/>
      <dgm:t>
        <a:bodyPr/>
        <a:lstStyle/>
        <a:p>
          <a:endParaRPr lang="en-IN"/>
        </a:p>
      </dgm:t>
    </dgm:pt>
    <dgm:pt modelId="{68B52F31-8F9F-4E5E-BF97-042DC2A16C6B}" type="sibTrans" cxnId="{272914AF-F1A7-49F4-AB46-A4ECDE793A8C}">
      <dgm:prSet/>
      <dgm:spPr/>
      <dgm:t>
        <a:bodyPr/>
        <a:lstStyle/>
        <a:p>
          <a:endParaRPr lang="en-IN"/>
        </a:p>
      </dgm:t>
    </dgm:pt>
    <dgm:pt modelId="{F0075FE5-1176-4424-B48F-8377591E5B30}" type="pres">
      <dgm:prSet presAssocID="{DFDC2217-F582-41F8-BB41-54CD80B6A2D5}" presName="Name0" presStyleCnt="0">
        <dgm:presLayoutVars>
          <dgm:chMax val="7"/>
          <dgm:dir/>
          <dgm:animLvl val="lvl"/>
          <dgm:resizeHandles val="exact"/>
        </dgm:presLayoutVars>
      </dgm:prSet>
      <dgm:spPr/>
      <dgm:t>
        <a:bodyPr/>
        <a:lstStyle/>
        <a:p>
          <a:endParaRPr lang="en-IN"/>
        </a:p>
      </dgm:t>
    </dgm:pt>
    <dgm:pt modelId="{F7228E3D-909A-4CD8-A98F-77489ACD8246}" type="pres">
      <dgm:prSet presAssocID="{5485F2BA-C83D-449A-9F73-741FEAC20F1A}" presName="circle1" presStyleLbl="node1" presStyleIdx="0" presStyleCnt="1"/>
      <dgm:spPr/>
    </dgm:pt>
    <dgm:pt modelId="{AF83A7BE-9CCB-4A77-8CFB-31D768FA4A02}" type="pres">
      <dgm:prSet presAssocID="{5485F2BA-C83D-449A-9F73-741FEAC20F1A}" presName="space" presStyleCnt="0"/>
      <dgm:spPr/>
    </dgm:pt>
    <dgm:pt modelId="{FF7F05D6-6DDB-4788-8E4C-C68FD3070C39}" type="pres">
      <dgm:prSet presAssocID="{5485F2BA-C83D-449A-9F73-741FEAC20F1A}" presName="rect1" presStyleLbl="alignAcc1" presStyleIdx="0" presStyleCnt="1" custLinFactNeighborX="-7757"/>
      <dgm:spPr/>
      <dgm:t>
        <a:bodyPr/>
        <a:lstStyle/>
        <a:p>
          <a:endParaRPr lang="en-IN"/>
        </a:p>
      </dgm:t>
    </dgm:pt>
    <dgm:pt modelId="{6A780B38-BE59-49A6-920B-7AF5B5A901E8}" type="pres">
      <dgm:prSet presAssocID="{5485F2BA-C83D-449A-9F73-741FEAC20F1A}" presName="rect1ParTxNoCh" presStyleLbl="alignAcc1" presStyleIdx="0" presStyleCnt="1">
        <dgm:presLayoutVars>
          <dgm:chMax val="1"/>
          <dgm:bulletEnabled val="1"/>
        </dgm:presLayoutVars>
      </dgm:prSet>
      <dgm:spPr/>
      <dgm:t>
        <a:bodyPr/>
        <a:lstStyle/>
        <a:p>
          <a:endParaRPr lang="en-IN"/>
        </a:p>
      </dgm:t>
    </dgm:pt>
  </dgm:ptLst>
  <dgm:cxnLst>
    <dgm:cxn modelId="{0CE835D1-FDF8-43B0-9129-A1EC11926F3E}" type="presOf" srcId="{5485F2BA-C83D-449A-9F73-741FEAC20F1A}" destId="{FF7F05D6-6DDB-4788-8E4C-C68FD3070C39}" srcOrd="0" destOrd="0" presId="urn:microsoft.com/office/officeart/2005/8/layout/target3"/>
    <dgm:cxn modelId="{A2DC7AD5-A1DF-4FE8-B347-710F1EB52BE3}" type="presOf" srcId="{DFDC2217-F582-41F8-BB41-54CD80B6A2D5}" destId="{F0075FE5-1176-4424-B48F-8377591E5B30}" srcOrd="0" destOrd="0" presId="urn:microsoft.com/office/officeart/2005/8/layout/target3"/>
    <dgm:cxn modelId="{D7D7DB9A-984B-4D3B-922D-B286809270FA}" type="presOf" srcId="{5485F2BA-C83D-449A-9F73-741FEAC20F1A}" destId="{6A780B38-BE59-49A6-920B-7AF5B5A901E8}" srcOrd="1" destOrd="0" presId="urn:microsoft.com/office/officeart/2005/8/layout/target3"/>
    <dgm:cxn modelId="{272914AF-F1A7-49F4-AB46-A4ECDE793A8C}" srcId="{DFDC2217-F582-41F8-BB41-54CD80B6A2D5}" destId="{5485F2BA-C83D-449A-9F73-741FEAC20F1A}" srcOrd="0" destOrd="0" parTransId="{3D562AFE-92D6-493D-A3BC-8D4D2E424E0D}" sibTransId="{68B52F31-8F9F-4E5E-BF97-042DC2A16C6B}"/>
    <dgm:cxn modelId="{130CA048-4D8A-4DA6-A1C4-0BC2934E67F1}" type="presParOf" srcId="{F0075FE5-1176-4424-B48F-8377591E5B30}" destId="{F7228E3D-909A-4CD8-A98F-77489ACD8246}" srcOrd="0" destOrd="0" presId="urn:microsoft.com/office/officeart/2005/8/layout/target3"/>
    <dgm:cxn modelId="{E6D7CC77-E6EF-4FB5-B712-71C4303966FF}" type="presParOf" srcId="{F0075FE5-1176-4424-B48F-8377591E5B30}" destId="{AF83A7BE-9CCB-4A77-8CFB-31D768FA4A02}" srcOrd="1" destOrd="0" presId="urn:microsoft.com/office/officeart/2005/8/layout/target3"/>
    <dgm:cxn modelId="{7D86E9D7-3FA6-44EF-BC7E-D7B882E3A99D}" type="presParOf" srcId="{F0075FE5-1176-4424-B48F-8377591E5B30}" destId="{FF7F05D6-6DDB-4788-8E4C-C68FD3070C39}" srcOrd="2" destOrd="0" presId="urn:microsoft.com/office/officeart/2005/8/layout/target3"/>
    <dgm:cxn modelId="{DCC9610B-E331-42F8-89CC-2C74D5E548C8}" type="presParOf" srcId="{F0075FE5-1176-4424-B48F-8377591E5B30}" destId="{6A780B38-BE59-49A6-920B-7AF5B5A901E8}"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28E3D-909A-4CD8-A98F-77489ACD8246}">
      <dsp:nvSpPr>
        <dsp:cNvPr id="0" name=""/>
        <dsp:cNvSpPr/>
      </dsp:nvSpPr>
      <dsp:spPr>
        <a:xfrm>
          <a:off x="0" y="0"/>
          <a:ext cx="1200329" cy="1200329"/>
        </a:xfrm>
        <a:prstGeom prst="pie">
          <a:avLst>
            <a:gd name="adj1" fmla="val 5400000"/>
            <a:gd name="adj2" fmla="val 16200000"/>
          </a:avLst>
        </a:prstGeom>
        <a:solidFill>
          <a:schemeClr val="accent1">
            <a:hueOff val="0"/>
            <a:satOff val="0"/>
            <a:lumOff val="0"/>
            <a:alphaOff val="0"/>
          </a:schemeClr>
        </a:solidFill>
        <a:ln>
          <a:noFill/>
        </a:ln>
        <a:effectLst>
          <a:outerShdw blurRad="50800" dist="20000" dir="5400000" rotWithShape="0">
            <a:srgbClr val="000000">
              <a:alpha val="42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FF7F05D6-6DDB-4788-8E4C-C68FD3070C39}">
      <dsp:nvSpPr>
        <dsp:cNvPr id="0" name=""/>
        <dsp:cNvSpPr/>
      </dsp:nvSpPr>
      <dsp:spPr>
        <a:xfrm>
          <a:off x="144009" y="0"/>
          <a:ext cx="5880555" cy="120032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0000" dir="5400000" rotWithShape="0">
            <a:srgbClr val="000000">
              <a:alpha val="42000"/>
            </a:srgbClr>
          </a:outerShdw>
        </a:effectLst>
        <a:sp3d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213360" tIns="213360" rIns="213360" bIns="213360" numCol="1" spcCol="1270" anchor="ctr" anchorCtr="0">
          <a:noAutofit/>
        </a:bodyPr>
        <a:lstStyle/>
        <a:p>
          <a:pPr lvl="0" algn="ctr" defTabSz="2489200" rtl="0">
            <a:lnSpc>
              <a:spcPct val="90000"/>
            </a:lnSpc>
            <a:spcBef>
              <a:spcPct val="0"/>
            </a:spcBef>
            <a:spcAft>
              <a:spcPct val="35000"/>
            </a:spcAft>
          </a:pPr>
          <a:r>
            <a:rPr lang="en-IN" sz="5600" kern="1200" dirty="0"/>
            <a:t>THANK YOU</a:t>
          </a:r>
        </a:p>
      </dsp:txBody>
      <dsp:txXfrm>
        <a:off x="144009" y="0"/>
        <a:ext cx="5880555" cy="1200329"/>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72004" cy="496824"/>
          </a:xfrm>
          <a:prstGeom prst="rect">
            <a:avLst/>
          </a:prstGeom>
        </p:spPr>
        <p:txBody>
          <a:bodyPr vert="horz" lIns="88638" tIns="44320" rIns="88638" bIns="44320" rtlCol="0"/>
          <a:lstStyle>
            <a:lvl1pPr algn="l">
              <a:defRPr sz="1200"/>
            </a:lvl1pPr>
          </a:lstStyle>
          <a:p>
            <a:endParaRPr lang="en-IN"/>
          </a:p>
        </p:txBody>
      </p:sp>
      <p:sp>
        <p:nvSpPr>
          <p:cNvPr id="3" name="Date Placeholder 2"/>
          <p:cNvSpPr>
            <a:spLocks noGrp="1"/>
          </p:cNvSpPr>
          <p:nvPr>
            <p:ph type="dt" sz="quarter" idx="1"/>
          </p:nvPr>
        </p:nvSpPr>
        <p:spPr>
          <a:xfrm>
            <a:off x="3884463" y="1"/>
            <a:ext cx="2972004" cy="496824"/>
          </a:xfrm>
          <a:prstGeom prst="rect">
            <a:avLst/>
          </a:prstGeom>
        </p:spPr>
        <p:txBody>
          <a:bodyPr vert="horz" lIns="88638" tIns="44320" rIns="88638" bIns="44320" rtlCol="0"/>
          <a:lstStyle>
            <a:lvl1pPr algn="r">
              <a:defRPr sz="1200"/>
            </a:lvl1pPr>
          </a:lstStyle>
          <a:p>
            <a:endParaRPr lang="en-IN" dirty="0"/>
          </a:p>
        </p:txBody>
      </p:sp>
      <p:sp>
        <p:nvSpPr>
          <p:cNvPr id="4" name="Footer Placeholder 3"/>
          <p:cNvSpPr>
            <a:spLocks noGrp="1"/>
          </p:cNvSpPr>
          <p:nvPr>
            <p:ph type="ftr" sz="quarter" idx="2"/>
          </p:nvPr>
        </p:nvSpPr>
        <p:spPr>
          <a:xfrm>
            <a:off x="2" y="9448908"/>
            <a:ext cx="2972004" cy="496824"/>
          </a:xfrm>
          <a:prstGeom prst="rect">
            <a:avLst/>
          </a:prstGeom>
        </p:spPr>
        <p:txBody>
          <a:bodyPr vert="horz" lIns="88638" tIns="44320" rIns="88638" bIns="44320" rtlCol="0" anchor="b"/>
          <a:lstStyle>
            <a:lvl1pPr algn="l">
              <a:defRPr sz="1200"/>
            </a:lvl1pPr>
          </a:lstStyle>
          <a:p>
            <a:endParaRPr lang="en-IN"/>
          </a:p>
        </p:txBody>
      </p:sp>
      <p:sp>
        <p:nvSpPr>
          <p:cNvPr id="5" name="Slide Number Placeholder 4"/>
          <p:cNvSpPr>
            <a:spLocks noGrp="1"/>
          </p:cNvSpPr>
          <p:nvPr>
            <p:ph type="sldNum" sz="quarter" idx="3"/>
          </p:nvPr>
        </p:nvSpPr>
        <p:spPr>
          <a:xfrm>
            <a:off x="3884463" y="9448908"/>
            <a:ext cx="2972004" cy="496824"/>
          </a:xfrm>
          <a:prstGeom prst="rect">
            <a:avLst/>
          </a:prstGeom>
        </p:spPr>
        <p:txBody>
          <a:bodyPr vert="horz" lIns="88638" tIns="44320" rIns="88638" bIns="44320" rtlCol="0" anchor="b"/>
          <a:lstStyle>
            <a:lvl1pPr algn="r">
              <a:defRPr sz="1200"/>
            </a:lvl1pPr>
          </a:lstStyle>
          <a:p>
            <a:fld id="{3C1E5173-BB32-4093-9BCE-47FBA1D45BDD}" type="slidenum">
              <a:rPr lang="en-IN" smtClean="0"/>
              <a:pPr/>
              <a:t>‹#›</a:t>
            </a:fld>
            <a:endParaRPr lang="en-IN"/>
          </a:p>
        </p:txBody>
      </p:sp>
    </p:spTree>
    <p:extLst>
      <p:ext uri="{BB962C8B-B14F-4D97-AF65-F5344CB8AC3E}">
        <p14:creationId xmlns:p14="http://schemas.microsoft.com/office/powerpoint/2010/main" val="218354527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2"/>
            <a:ext cx="2970471" cy="498367"/>
          </a:xfrm>
          <a:prstGeom prst="rect">
            <a:avLst/>
          </a:prstGeom>
          <a:noFill/>
          <a:ln w="9525">
            <a:noFill/>
            <a:miter lim="800000"/>
            <a:headEnd/>
            <a:tailEnd/>
          </a:ln>
        </p:spPr>
        <p:txBody>
          <a:bodyPr vert="horz" wrap="square" lIns="91651" tIns="45824" rIns="91651" bIns="45824" numCol="1" anchor="t" anchorCtr="0" compatLnSpc="1">
            <a:prstTxWarp prst="textNoShape">
              <a:avLst/>
            </a:prstTxWarp>
          </a:bodyPr>
          <a:lstStyle>
            <a:lvl1pPr>
              <a:spcBef>
                <a:spcPct val="0"/>
              </a:spcBef>
              <a:defRPr sz="1300"/>
            </a:lvl1pPr>
          </a:lstStyle>
          <a:p>
            <a:pPr>
              <a:defRPr/>
            </a:pPr>
            <a:endParaRPr lang="en-GB"/>
          </a:p>
        </p:txBody>
      </p:sp>
      <p:sp>
        <p:nvSpPr>
          <p:cNvPr id="3075" name="Rectangle 3"/>
          <p:cNvSpPr>
            <a:spLocks noGrp="1" noChangeArrowheads="1"/>
          </p:cNvSpPr>
          <p:nvPr>
            <p:ph type="dt" idx="1"/>
          </p:nvPr>
        </p:nvSpPr>
        <p:spPr bwMode="auto">
          <a:xfrm>
            <a:off x="3885997" y="2"/>
            <a:ext cx="2970471" cy="498367"/>
          </a:xfrm>
          <a:prstGeom prst="rect">
            <a:avLst/>
          </a:prstGeom>
          <a:noFill/>
          <a:ln w="9525">
            <a:noFill/>
            <a:miter lim="800000"/>
            <a:headEnd/>
            <a:tailEnd/>
          </a:ln>
        </p:spPr>
        <p:txBody>
          <a:bodyPr vert="horz" wrap="square" lIns="91651" tIns="45824" rIns="91651" bIns="45824" numCol="1" anchor="t" anchorCtr="0" compatLnSpc="1">
            <a:prstTxWarp prst="textNoShape">
              <a:avLst/>
            </a:prstTxWarp>
          </a:bodyPr>
          <a:lstStyle>
            <a:lvl1pPr algn="r">
              <a:spcBef>
                <a:spcPct val="0"/>
              </a:spcBef>
              <a:defRPr sz="1300"/>
            </a:lvl1pPr>
          </a:lstStyle>
          <a:p>
            <a:pPr>
              <a:defRPr/>
            </a:pPr>
            <a:endParaRPr lang="en-GB"/>
          </a:p>
        </p:txBody>
      </p:sp>
      <p:sp>
        <p:nvSpPr>
          <p:cNvPr id="28676" name="Rectangle 4"/>
          <p:cNvSpPr>
            <a:spLocks noGrp="1" noRot="1" noChangeAspect="1" noChangeArrowheads="1" noTextEdit="1"/>
          </p:cNvSpPr>
          <p:nvPr>
            <p:ph type="sldImg" idx="2"/>
          </p:nvPr>
        </p:nvSpPr>
        <p:spPr bwMode="auto">
          <a:xfrm>
            <a:off x="112713" y="744538"/>
            <a:ext cx="6635750" cy="3732212"/>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495" y="4725999"/>
            <a:ext cx="5487013" cy="4477585"/>
          </a:xfrm>
          <a:prstGeom prst="rect">
            <a:avLst/>
          </a:prstGeom>
          <a:noFill/>
          <a:ln w="9525">
            <a:noFill/>
            <a:miter lim="800000"/>
            <a:headEnd/>
            <a:tailEnd/>
          </a:ln>
        </p:spPr>
        <p:txBody>
          <a:bodyPr vert="horz" wrap="square" lIns="91651" tIns="45824" rIns="91651" bIns="458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2" y="9447366"/>
            <a:ext cx="2970471" cy="498366"/>
          </a:xfrm>
          <a:prstGeom prst="rect">
            <a:avLst/>
          </a:prstGeom>
          <a:noFill/>
          <a:ln w="9525">
            <a:noFill/>
            <a:miter lim="800000"/>
            <a:headEnd/>
            <a:tailEnd/>
          </a:ln>
        </p:spPr>
        <p:txBody>
          <a:bodyPr vert="horz" wrap="square" lIns="91651" tIns="45824" rIns="91651" bIns="45824" numCol="1" anchor="b" anchorCtr="0" compatLnSpc="1">
            <a:prstTxWarp prst="textNoShape">
              <a:avLst/>
            </a:prstTxWarp>
          </a:bodyPr>
          <a:lstStyle>
            <a:lvl1pPr>
              <a:spcBef>
                <a:spcPct val="0"/>
              </a:spcBef>
              <a:defRPr sz="1300"/>
            </a:lvl1pPr>
          </a:lstStyle>
          <a:p>
            <a:pPr>
              <a:defRPr/>
            </a:pPr>
            <a:endParaRPr lang="en-GB"/>
          </a:p>
        </p:txBody>
      </p:sp>
      <p:sp>
        <p:nvSpPr>
          <p:cNvPr id="3079" name="Rectangle 7"/>
          <p:cNvSpPr>
            <a:spLocks noGrp="1" noChangeArrowheads="1"/>
          </p:cNvSpPr>
          <p:nvPr>
            <p:ph type="sldNum" sz="quarter" idx="5"/>
          </p:nvPr>
        </p:nvSpPr>
        <p:spPr bwMode="auto">
          <a:xfrm>
            <a:off x="3885997" y="9447366"/>
            <a:ext cx="2970471" cy="498366"/>
          </a:xfrm>
          <a:prstGeom prst="rect">
            <a:avLst/>
          </a:prstGeom>
          <a:noFill/>
          <a:ln w="9525">
            <a:noFill/>
            <a:miter lim="800000"/>
            <a:headEnd/>
            <a:tailEnd/>
          </a:ln>
        </p:spPr>
        <p:txBody>
          <a:bodyPr vert="horz" wrap="square" lIns="91651" tIns="45824" rIns="91651" bIns="45824" numCol="1" anchor="b" anchorCtr="0" compatLnSpc="1">
            <a:prstTxWarp prst="textNoShape">
              <a:avLst/>
            </a:prstTxWarp>
          </a:bodyPr>
          <a:lstStyle>
            <a:lvl1pPr algn="r">
              <a:spcBef>
                <a:spcPct val="0"/>
              </a:spcBef>
              <a:defRPr sz="1300"/>
            </a:lvl1pPr>
          </a:lstStyle>
          <a:p>
            <a:pPr>
              <a:defRPr/>
            </a:pPr>
            <a:fld id="{8C700036-85F2-43DB-B812-F9A063A1ADBC}" type="slidenum">
              <a:rPr lang="en-GB"/>
              <a:pPr>
                <a:defRPr/>
              </a:pPr>
              <a:t>‹#›</a:t>
            </a:fld>
            <a:endParaRPr lang="en-GB"/>
          </a:p>
        </p:txBody>
      </p:sp>
    </p:spTree>
    <p:extLst>
      <p:ext uri="{BB962C8B-B14F-4D97-AF65-F5344CB8AC3E}">
        <p14:creationId xmlns:p14="http://schemas.microsoft.com/office/powerpoint/2010/main" val="341571215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1"/>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 y="0"/>
            <a:ext cx="12192001" cy="6858000"/>
          </a:xfrm>
          <a:prstGeom prst="rect">
            <a:avLst/>
          </a:prstGeom>
          <a:noFill/>
          <a:ln w="9525">
            <a:noFill/>
            <a:miter lim="800000"/>
            <a:headEnd/>
            <a:tailEnd/>
          </a:ln>
        </p:spPr>
      </p:pic>
      <p:pic>
        <p:nvPicPr>
          <p:cNvPr id="5" name="Picture 18" descr="PowerPoint-Graphics-3_A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1"/>
            <a:ext cx="6449647" cy="5400675"/>
          </a:xfrm>
          <a:prstGeom prst="rect">
            <a:avLst/>
          </a:prstGeom>
          <a:noFill/>
          <a:ln w="9525">
            <a:noFill/>
            <a:miter lim="800000"/>
            <a:headEnd/>
            <a:tailEnd/>
          </a:ln>
        </p:spPr>
      </p:pic>
      <p:sp>
        <p:nvSpPr>
          <p:cNvPr id="279558" name="Rectangle 2"/>
          <p:cNvSpPr>
            <a:spLocks noGrp="1" noChangeArrowheads="1"/>
          </p:cNvSpPr>
          <p:nvPr>
            <p:ph type="ctrTitle"/>
          </p:nvPr>
        </p:nvSpPr>
        <p:spPr>
          <a:xfrm>
            <a:off x="398585" y="1412875"/>
            <a:ext cx="4722447" cy="2159000"/>
          </a:xfrm>
        </p:spPr>
        <p:txBody>
          <a:bodyPr anchor="t"/>
          <a:lstStyle>
            <a:lvl1pPr>
              <a:defRPr sz="3000"/>
            </a:lvl1pPr>
          </a:lstStyle>
          <a:p>
            <a:r>
              <a:rPr lang="en-US"/>
              <a:t>Click to edit Master title style</a:t>
            </a:r>
          </a:p>
        </p:txBody>
      </p:sp>
      <p:sp>
        <p:nvSpPr>
          <p:cNvPr id="279559" name="Rectangle 3"/>
          <p:cNvSpPr>
            <a:spLocks noGrp="1" noChangeArrowheads="1"/>
          </p:cNvSpPr>
          <p:nvPr>
            <p:ph type="subTitle" idx="1"/>
          </p:nvPr>
        </p:nvSpPr>
        <p:spPr bwMode="gray">
          <a:xfrm>
            <a:off x="398585" y="3781425"/>
            <a:ext cx="4208585" cy="1079500"/>
          </a:xfrm>
        </p:spPr>
        <p:txBody>
          <a:bodyPr/>
          <a:lstStyle>
            <a:lvl1pPr>
              <a:defRPr sz="1200" b="0">
                <a:solidFill>
                  <a:schemeClr val="bg1"/>
                </a:solidFill>
              </a:defRPr>
            </a:lvl1pPr>
          </a:lstStyle>
          <a:p>
            <a:r>
              <a:rPr lang="en-US"/>
              <a:t>Click to edit Master subtitle style</a:t>
            </a:r>
          </a:p>
        </p:txBody>
      </p:sp>
      <p:pic>
        <p:nvPicPr>
          <p:cNvPr id="7" name="Picture 6" descr="Dividers.wmf"/>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98584" y="426662"/>
            <a:ext cx="2491508" cy="74066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554"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554"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554"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ln/>
        </p:spPr>
        <p:txBody>
          <a:bodyPr/>
          <a:lstStyle>
            <a:lvl1pPr>
              <a:defRPr/>
            </a:lvl1pPr>
          </a:lstStyle>
          <a:p>
            <a:pPr>
              <a:defRPr/>
            </a:pPr>
            <a:fld id="{4AD91FAC-CB85-49FC-BF01-7EA3DD0DE86A}" type="datetime1">
              <a:rPr lang="en-US" smtClean="0"/>
              <a:pPr>
                <a:defRPr/>
              </a:pPr>
              <a:t>1/2/2023</a:t>
            </a:fld>
            <a:endParaRPr lang="en-US"/>
          </a:p>
        </p:txBody>
      </p:sp>
      <p:sp>
        <p:nvSpPr>
          <p:cNvPr id="6" name="Footer Placeholder 5"/>
          <p:cNvSpPr>
            <a:spLocks noGrp="1"/>
          </p:cNvSpPr>
          <p:nvPr>
            <p:ph type="ftr" sz="quarter" idx="11"/>
          </p:nvPr>
        </p:nvSpPr>
        <p:spPr>
          <a:ln/>
        </p:spPr>
        <p:txBody>
          <a:bodyPr/>
          <a:lstStyle>
            <a:lvl1pPr>
              <a:defRPr/>
            </a:lvl1pPr>
          </a:lstStyle>
          <a:p>
            <a:pPr>
              <a:defRPr/>
            </a:pPr>
            <a:r>
              <a:rPr lang="en-US"/>
              <a:t>GO HEADER &amp; FOOTER TO EDIT THIS TEXT</a:t>
            </a:r>
          </a:p>
        </p:txBody>
      </p:sp>
      <p:sp>
        <p:nvSpPr>
          <p:cNvPr id="7" name="Slide Number Placeholder 6"/>
          <p:cNvSpPr>
            <a:spLocks noGrp="1"/>
          </p:cNvSpPr>
          <p:nvPr>
            <p:ph type="sldNum" sz="quarter" idx="12"/>
          </p:nvPr>
        </p:nvSpPr>
        <p:spPr>
          <a:ln/>
        </p:spPr>
        <p:txBody>
          <a:bodyPr/>
          <a:lstStyle>
            <a:lvl1pPr>
              <a:defRPr/>
            </a:lvl1pPr>
          </a:lstStyle>
          <a:p>
            <a:pPr>
              <a:defRPr/>
            </a:pPr>
            <a:fld id="{AA8DB2A8-AECB-4B9F-A34E-7A5FB2C273A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4"/>
          <p:cNvSpPr>
            <a:spLocks noGrp="1"/>
          </p:cNvSpPr>
          <p:nvPr>
            <p:ph type="dt" sz="half" idx="10"/>
          </p:nvPr>
        </p:nvSpPr>
        <p:spPr>
          <a:ln/>
        </p:spPr>
        <p:txBody>
          <a:bodyPr/>
          <a:lstStyle>
            <a:lvl1pPr>
              <a:defRPr/>
            </a:lvl1pPr>
          </a:lstStyle>
          <a:p>
            <a:pPr>
              <a:defRPr/>
            </a:pPr>
            <a:fld id="{B5EB613A-D482-4C92-B428-30AAE9309C19}" type="datetime1">
              <a:rPr lang="en-US" smtClean="0"/>
              <a:pPr>
                <a:defRPr/>
              </a:pPr>
              <a:t>1/2/2023</a:t>
            </a:fld>
            <a:endParaRPr lang="en-US"/>
          </a:p>
        </p:txBody>
      </p:sp>
      <p:sp>
        <p:nvSpPr>
          <p:cNvPr id="5" name="Footer Placeholder 5"/>
          <p:cNvSpPr>
            <a:spLocks noGrp="1"/>
          </p:cNvSpPr>
          <p:nvPr>
            <p:ph type="ftr" sz="quarter" idx="11"/>
          </p:nvPr>
        </p:nvSpPr>
        <p:spPr>
          <a:ln/>
        </p:spPr>
        <p:txBody>
          <a:bodyPr/>
          <a:lstStyle>
            <a:lvl1pPr>
              <a:defRPr/>
            </a:lvl1pPr>
          </a:lstStyle>
          <a:p>
            <a:pPr>
              <a:defRPr/>
            </a:pPr>
            <a:r>
              <a:rPr lang="en-US"/>
              <a:t>GO HEADER &amp; FOOTER TO EDIT THIS TEXT</a:t>
            </a:r>
          </a:p>
        </p:txBody>
      </p:sp>
      <p:sp>
        <p:nvSpPr>
          <p:cNvPr id="6" name="Slide Number Placeholder 6"/>
          <p:cNvSpPr>
            <a:spLocks noGrp="1"/>
          </p:cNvSpPr>
          <p:nvPr>
            <p:ph type="sldNum" sz="quarter" idx="12"/>
          </p:nvPr>
        </p:nvSpPr>
        <p:spPr>
          <a:ln/>
        </p:spPr>
        <p:txBody>
          <a:bodyPr/>
          <a:lstStyle>
            <a:lvl1pPr>
              <a:defRPr/>
            </a:lvl1pPr>
          </a:lstStyle>
          <a:p>
            <a:pPr>
              <a:defRPr/>
            </a:pPr>
            <a:fld id="{95ADFA84-C016-4C11-A12D-3956C9D88C6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4708" y="115888"/>
            <a:ext cx="2846754" cy="59928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98585" y="115888"/>
            <a:ext cx="8358554" cy="59928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4"/>
          <p:cNvSpPr>
            <a:spLocks noGrp="1"/>
          </p:cNvSpPr>
          <p:nvPr>
            <p:ph type="dt" sz="half" idx="10"/>
          </p:nvPr>
        </p:nvSpPr>
        <p:spPr>
          <a:ln/>
        </p:spPr>
        <p:txBody>
          <a:bodyPr/>
          <a:lstStyle>
            <a:lvl1pPr>
              <a:defRPr/>
            </a:lvl1pPr>
          </a:lstStyle>
          <a:p>
            <a:pPr>
              <a:defRPr/>
            </a:pPr>
            <a:fld id="{927B58C0-5AD3-4489-BB31-DF93C08B9324}" type="datetime1">
              <a:rPr lang="en-US" smtClean="0"/>
              <a:pPr>
                <a:defRPr/>
              </a:pPr>
              <a:t>1/2/2023</a:t>
            </a:fld>
            <a:endParaRPr lang="en-US"/>
          </a:p>
        </p:txBody>
      </p:sp>
      <p:sp>
        <p:nvSpPr>
          <p:cNvPr id="5" name="Footer Placeholder 5"/>
          <p:cNvSpPr>
            <a:spLocks noGrp="1"/>
          </p:cNvSpPr>
          <p:nvPr>
            <p:ph type="ftr" sz="quarter" idx="11"/>
          </p:nvPr>
        </p:nvSpPr>
        <p:spPr>
          <a:ln/>
        </p:spPr>
        <p:txBody>
          <a:bodyPr/>
          <a:lstStyle>
            <a:lvl1pPr>
              <a:defRPr/>
            </a:lvl1pPr>
          </a:lstStyle>
          <a:p>
            <a:pPr>
              <a:defRPr/>
            </a:pPr>
            <a:r>
              <a:rPr lang="en-US"/>
              <a:t>GO HEADER &amp; FOOTER TO EDIT THIS TEXT</a:t>
            </a:r>
          </a:p>
        </p:txBody>
      </p:sp>
      <p:sp>
        <p:nvSpPr>
          <p:cNvPr id="6" name="Slide Number Placeholder 6"/>
          <p:cNvSpPr>
            <a:spLocks noGrp="1"/>
          </p:cNvSpPr>
          <p:nvPr>
            <p:ph type="sldNum" sz="quarter" idx="12"/>
          </p:nvPr>
        </p:nvSpPr>
        <p:spPr>
          <a:ln/>
        </p:spPr>
        <p:txBody>
          <a:bodyPr/>
          <a:lstStyle>
            <a:lvl1pPr>
              <a:defRPr/>
            </a:lvl1pPr>
          </a:lstStyle>
          <a:p>
            <a:pPr>
              <a:defRPr/>
            </a:pPr>
            <a:fld id="{B50B9C41-032E-4184-88B7-093E1CC444E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47"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247"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08078" y="4983163"/>
            <a:ext cx="2813538" cy="1439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009186" y="4983163"/>
            <a:ext cx="2815492" cy="1439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7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7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93" y="1535113"/>
            <a:ext cx="53887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93"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4"/>
          <p:cNvSpPr>
            <a:spLocks noGrp="1"/>
          </p:cNvSpPr>
          <p:nvPr>
            <p:ph type="dt" sz="half" idx="10"/>
          </p:nvPr>
        </p:nvSpPr>
        <p:spPr>
          <a:ln/>
        </p:spPr>
        <p:txBody>
          <a:bodyPr/>
          <a:lstStyle>
            <a:lvl1pPr>
              <a:defRPr/>
            </a:lvl1pPr>
          </a:lstStyle>
          <a:p>
            <a:pPr>
              <a:defRPr/>
            </a:pPr>
            <a:fld id="{00BEB3CE-779E-49EF-8940-E216370FF4B7}" type="datetime1">
              <a:rPr lang="en-US" smtClean="0"/>
              <a:pPr>
                <a:defRPr/>
              </a:pPr>
              <a:t>1/2/2023</a:t>
            </a:fld>
            <a:endParaRPr lang="en-US"/>
          </a:p>
        </p:txBody>
      </p:sp>
      <p:sp>
        <p:nvSpPr>
          <p:cNvPr id="5" name="Footer Placeholder 5"/>
          <p:cNvSpPr>
            <a:spLocks noGrp="1"/>
          </p:cNvSpPr>
          <p:nvPr>
            <p:ph type="ftr" sz="quarter" idx="11"/>
          </p:nvPr>
        </p:nvSpPr>
        <p:spPr>
          <a:ln/>
        </p:spPr>
        <p:txBody>
          <a:bodyPr/>
          <a:lstStyle>
            <a:lvl1pPr>
              <a:defRPr/>
            </a:lvl1pPr>
          </a:lstStyle>
          <a:p>
            <a:pPr>
              <a:defRPr/>
            </a:pPr>
            <a:r>
              <a:rPr lang="en-US"/>
              <a:t>GO HEADER &amp; FOOTER TO EDIT THIS TEXT</a:t>
            </a:r>
          </a:p>
        </p:txBody>
      </p:sp>
      <p:sp>
        <p:nvSpPr>
          <p:cNvPr id="6" name="Slide Number Placeholder 6"/>
          <p:cNvSpPr>
            <a:spLocks noGrp="1"/>
          </p:cNvSpPr>
          <p:nvPr>
            <p:ph type="sldNum" sz="quarter" idx="12"/>
          </p:nvPr>
        </p:nvSpPr>
        <p:spPr>
          <a:ln/>
        </p:spPr>
        <p:txBody>
          <a:bodyPr/>
          <a:lstStyle>
            <a:lvl1pPr>
              <a:defRPr/>
            </a:lvl1pPr>
          </a:lstStyle>
          <a:p>
            <a:pPr>
              <a:defRPr/>
            </a:pPr>
            <a:fld id="{C35A34C0-7C81-4A0F-A072-C9876F4FA31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247"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385" y="273051"/>
            <a:ext cx="681501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1"/>
            <a:ext cx="401124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554"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554"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554"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71015" y="2568575"/>
            <a:ext cx="1453662" cy="3854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08078" y="2568575"/>
            <a:ext cx="4175369" cy="3854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47"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247"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8585" y="3814763"/>
            <a:ext cx="3024554"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610708" y="3814763"/>
            <a:ext cx="3024554"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7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7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93" y="1535113"/>
            <a:ext cx="53887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93"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47"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247"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4"/>
          <p:cNvSpPr>
            <a:spLocks noGrp="1"/>
          </p:cNvSpPr>
          <p:nvPr>
            <p:ph type="dt" sz="half" idx="10"/>
          </p:nvPr>
        </p:nvSpPr>
        <p:spPr>
          <a:ln/>
        </p:spPr>
        <p:txBody>
          <a:bodyPr/>
          <a:lstStyle>
            <a:lvl1pPr>
              <a:defRPr/>
            </a:lvl1pPr>
          </a:lstStyle>
          <a:p>
            <a:pPr>
              <a:defRPr/>
            </a:pPr>
            <a:fld id="{AB75383F-D3BD-49F8-96E2-BB58A2555A28}" type="datetime1">
              <a:rPr lang="en-US" smtClean="0"/>
              <a:pPr>
                <a:defRPr/>
              </a:pPr>
              <a:t>1/2/2023</a:t>
            </a:fld>
            <a:endParaRPr lang="en-US"/>
          </a:p>
        </p:txBody>
      </p:sp>
      <p:sp>
        <p:nvSpPr>
          <p:cNvPr id="5" name="Footer Placeholder 5"/>
          <p:cNvSpPr>
            <a:spLocks noGrp="1"/>
          </p:cNvSpPr>
          <p:nvPr>
            <p:ph type="ftr" sz="quarter" idx="11"/>
          </p:nvPr>
        </p:nvSpPr>
        <p:spPr>
          <a:ln/>
        </p:spPr>
        <p:txBody>
          <a:bodyPr/>
          <a:lstStyle>
            <a:lvl1pPr>
              <a:defRPr/>
            </a:lvl1pPr>
          </a:lstStyle>
          <a:p>
            <a:pPr>
              <a:defRPr/>
            </a:pPr>
            <a:r>
              <a:rPr lang="en-US"/>
              <a:t>GO HEADER &amp; FOOTER TO EDIT THIS TEXT</a:t>
            </a:r>
          </a:p>
        </p:txBody>
      </p:sp>
      <p:sp>
        <p:nvSpPr>
          <p:cNvPr id="6" name="Slide Number Placeholder 6"/>
          <p:cNvSpPr>
            <a:spLocks noGrp="1"/>
          </p:cNvSpPr>
          <p:nvPr>
            <p:ph type="sldNum" sz="quarter" idx="12"/>
          </p:nvPr>
        </p:nvSpPr>
        <p:spPr>
          <a:ln/>
        </p:spPr>
        <p:txBody>
          <a:bodyPr/>
          <a:lstStyle>
            <a:lvl1pPr>
              <a:defRPr/>
            </a:lvl1pPr>
          </a:lstStyle>
          <a:p>
            <a:pPr>
              <a:defRPr/>
            </a:pPr>
            <a:fld id="{306D03BA-E954-438F-8FFE-198E12BAE1F3}"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247"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385" y="273051"/>
            <a:ext cx="681501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1"/>
            <a:ext cx="401124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554"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554"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554"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55846" y="1438275"/>
            <a:ext cx="1617785" cy="41290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98585" y="1438275"/>
            <a:ext cx="4669692" cy="41290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47"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247"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92615"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9785" y="1600201"/>
            <a:ext cx="5392615"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754"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754"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93" y="1535113"/>
            <a:ext cx="538870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93" y="2174875"/>
            <a:ext cx="538870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8585" y="1308100"/>
            <a:ext cx="5601678"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7831" y="1308100"/>
            <a:ext cx="5603631"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pPr>
              <a:defRPr/>
            </a:pPr>
            <a:fld id="{6830365C-8CAF-4454-82F1-F5B6F74F6762}" type="datetime1">
              <a:rPr lang="en-US" smtClean="0"/>
              <a:pPr>
                <a:defRPr/>
              </a:pPr>
              <a:t>1/2/2023</a:t>
            </a:fld>
            <a:endParaRPr lang="en-US"/>
          </a:p>
        </p:txBody>
      </p:sp>
      <p:sp>
        <p:nvSpPr>
          <p:cNvPr id="9" name="Footer Placeholder 8"/>
          <p:cNvSpPr>
            <a:spLocks noGrp="1"/>
          </p:cNvSpPr>
          <p:nvPr>
            <p:ph type="ftr" sz="quarter" idx="11"/>
          </p:nvPr>
        </p:nvSpPr>
        <p:spPr/>
        <p:txBody>
          <a:bodyPr/>
          <a:lstStyle/>
          <a:p>
            <a:pPr>
              <a:defRPr/>
            </a:pPr>
            <a:r>
              <a:rPr lang="en-US" dirty="0"/>
              <a:t>GO HEADER &amp; FOOTER TO EDIT THIS TEXT</a:t>
            </a:r>
          </a:p>
        </p:txBody>
      </p:sp>
      <p:sp>
        <p:nvSpPr>
          <p:cNvPr id="10" name="Slide Number Placeholder 9"/>
          <p:cNvSpPr>
            <a:spLocks noGrp="1"/>
          </p:cNvSpPr>
          <p:nvPr>
            <p:ph type="sldNum" sz="quarter" idx="12"/>
          </p:nvPr>
        </p:nvSpPr>
        <p:spPr/>
        <p:txBody>
          <a:bodyPr/>
          <a:lstStyle/>
          <a:p>
            <a:pPr>
              <a:defRPr/>
            </a:pPr>
            <a:fld id="{14359248-702A-43DC-A30D-022683681692}" type="slidenum">
              <a:rPr lang="en-US" smtClean="0"/>
              <a:pPr>
                <a:defRPr/>
              </a:pPr>
              <a:t>‹#›</a:t>
            </a:fld>
            <a:endParaRPr lang="en-US"/>
          </a:p>
        </p:txBody>
      </p:sp>
      <p:sp>
        <p:nvSpPr>
          <p:cNvPr id="11" name="Title 10"/>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247"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385" y="273051"/>
            <a:ext cx="681501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1"/>
            <a:ext cx="4011247"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554"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554"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554"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6447" y="1600201"/>
            <a:ext cx="2795953" cy="49260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98585" y="1600201"/>
            <a:ext cx="8200293" cy="492601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47"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247"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8585" y="2698751"/>
            <a:ext cx="2065216" cy="900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51370" y="2698751"/>
            <a:ext cx="2065215" cy="900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7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7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93" y="1535113"/>
            <a:ext cx="53887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93"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a:ln/>
        </p:spPr>
        <p:txBody>
          <a:bodyPr/>
          <a:lstStyle>
            <a:lvl1pPr>
              <a:defRPr/>
            </a:lvl1pPr>
          </a:lstStyle>
          <a:p>
            <a:pPr>
              <a:defRPr/>
            </a:pPr>
            <a:fld id="{5C4438E8-18CC-4819-B11F-CB77C3642736}" type="datetime1">
              <a:rPr lang="en-US" smtClean="0"/>
              <a:pPr>
                <a:defRPr/>
              </a:pPr>
              <a:t>1/2/2023</a:t>
            </a:fld>
            <a:endParaRPr lang="en-US"/>
          </a:p>
        </p:txBody>
      </p:sp>
      <p:sp>
        <p:nvSpPr>
          <p:cNvPr id="8" name="Footer Placeholder 5"/>
          <p:cNvSpPr>
            <a:spLocks noGrp="1"/>
          </p:cNvSpPr>
          <p:nvPr>
            <p:ph type="ftr" sz="quarter" idx="11"/>
          </p:nvPr>
        </p:nvSpPr>
        <p:spPr>
          <a:ln/>
        </p:spPr>
        <p:txBody>
          <a:bodyPr/>
          <a:lstStyle>
            <a:lvl1pPr>
              <a:defRPr/>
            </a:lvl1pPr>
          </a:lstStyle>
          <a:p>
            <a:pPr>
              <a:defRPr/>
            </a:pPr>
            <a:r>
              <a:rPr lang="en-US"/>
              <a:t>GO HEADER &amp; FOOTER TO EDIT THIS TEXT</a:t>
            </a:r>
          </a:p>
        </p:txBody>
      </p:sp>
      <p:sp>
        <p:nvSpPr>
          <p:cNvPr id="9" name="Slide Number Placeholder 6"/>
          <p:cNvSpPr>
            <a:spLocks noGrp="1"/>
          </p:cNvSpPr>
          <p:nvPr>
            <p:ph type="sldNum" sz="quarter" idx="12"/>
          </p:nvPr>
        </p:nvSpPr>
        <p:spPr>
          <a:ln/>
        </p:spPr>
        <p:txBody>
          <a:bodyPr/>
          <a:lstStyle>
            <a:lvl1pPr>
              <a:defRPr/>
            </a:lvl1pPr>
          </a:lstStyle>
          <a:p>
            <a:pPr>
              <a:defRPr/>
            </a:pPr>
            <a:fld id="{FEBF7552-0FF5-4305-AD3E-75F82115A8B1}"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7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7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93" y="1535113"/>
            <a:ext cx="53887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93"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247"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385" y="273051"/>
            <a:ext cx="681501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1"/>
            <a:ext cx="401124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554"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554"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554"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67201" y="1438275"/>
            <a:ext cx="1287585" cy="21605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98585" y="1438275"/>
            <a:ext cx="3681046" cy="2160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47"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247"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4"/>
          <p:cNvSpPr>
            <a:spLocks noGrp="1"/>
          </p:cNvSpPr>
          <p:nvPr>
            <p:ph type="dt" sz="half" idx="10"/>
          </p:nvPr>
        </p:nvSpPr>
        <p:spPr>
          <a:ln/>
        </p:spPr>
        <p:txBody>
          <a:bodyPr/>
          <a:lstStyle>
            <a:lvl1pPr>
              <a:defRPr/>
            </a:lvl1pPr>
          </a:lstStyle>
          <a:p>
            <a:pPr>
              <a:defRPr/>
            </a:pPr>
            <a:fld id="{D55AA884-6127-4917-BB2E-1247C9AB9877}" type="datetime1">
              <a:rPr lang="en-US" smtClean="0"/>
              <a:pPr>
                <a:defRPr/>
              </a:pPr>
              <a:t>1/2/2023</a:t>
            </a:fld>
            <a:endParaRPr lang="en-US"/>
          </a:p>
        </p:txBody>
      </p:sp>
      <p:sp>
        <p:nvSpPr>
          <p:cNvPr id="4" name="Footer Placeholder 5"/>
          <p:cNvSpPr>
            <a:spLocks noGrp="1"/>
          </p:cNvSpPr>
          <p:nvPr>
            <p:ph type="ftr" sz="quarter" idx="11"/>
          </p:nvPr>
        </p:nvSpPr>
        <p:spPr>
          <a:ln/>
        </p:spPr>
        <p:txBody>
          <a:bodyPr/>
          <a:lstStyle>
            <a:lvl1pPr>
              <a:defRPr/>
            </a:lvl1pPr>
          </a:lstStyle>
          <a:p>
            <a:pPr>
              <a:defRPr/>
            </a:pPr>
            <a:r>
              <a:rPr lang="en-US" dirty="0"/>
              <a:t>GO HEADER &amp; FOOTER TO EDIT THIS TEXT</a:t>
            </a:r>
          </a:p>
        </p:txBody>
      </p:sp>
      <p:sp>
        <p:nvSpPr>
          <p:cNvPr id="5" name="Slide Number Placeholder 6"/>
          <p:cNvSpPr>
            <a:spLocks noGrp="1"/>
          </p:cNvSpPr>
          <p:nvPr>
            <p:ph type="sldNum" sz="quarter" idx="12"/>
          </p:nvPr>
        </p:nvSpPr>
        <p:spPr>
          <a:ln/>
        </p:spPr>
        <p:txBody>
          <a:bodyPr/>
          <a:lstStyle>
            <a:lvl1pPr>
              <a:defRPr/>
            </a:lvl1pPr>
          </a:lstStyle>
          <a:p>
            <a:pPr>
              <a:defRPr/>
            </a:pPr>
            <a:fld id="{0A66D665-FB2F-44A8-9732-BA510841344A}"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8585" y="2698751"/>
            <a:ext cx="2065216" cy="900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51370" y="2698751"/>
            <a:ext cx="2065215" cy="900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7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7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93" y="1535113"/>
            <a:ext cx="53887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93"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247"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385" y="273051"/>
            <a:ext cx="681501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1"/>
            <a:ext cx="401124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554"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554"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554"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67201" y="1438275"/>
            <a:ext cx="1287585" cy="21605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98585" y="1438275"/>
            <a:ext cx="3681046" cy="2160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a:ln/>
        </p:spPr>
        <p:txBody>
          <a:bodyPr/>
          <a:lstStyle>
            <a:lvl1pPr>
              <a:defRPr/>
            </a:lvl1pPr>
          </a:lstStyle>
          <a:p>
            <a:pPr>
              <a:defRPr/>
            </a:pPr>
            <a:fld id="{A9BBF934-0ACC-4E22-BF53-C720074F0105}" type="datetime1">
              <a:rPr lang="en-US" smtClean="0"/>
              <a:pPr>
                <a:defRPr/>
              </a:pPr>
              <a:t>1/2/2023</a:t>
            </a:fld>
            <a:endParaRPr lang="en-US"/>
          </a:p>
        </p:txBody>
      </p:sp>
      <p:sp>
        <p:nvSpPr>
          <p:cNvPr id="3" name="Footer Placeholder 5"/>
          <p:cNvSpPr>
            <a:spLocks noGrp="1"/>
          </p:cNvSpPr>
          <p:nvPr>
            <p:ph type="ftr" sz="quarter" idx="11"/>
          </p:nvPr>
        </p:nvSpPr>
        <p:spPr>
          <a:ln/>
        </p:spPr>
        <p:txBody>
          <a:bodyPr/>
          <a:lstStyle>
            <a:lvl1pPr>
              <a:defRPr/>
            </a:lvl1pPr>
          </a:lstStyle>
          <a:p>
            <a:pPr>
              <a:defRPr/>
            </a:pPr>
            <a:r>
              <a:rPr lang="en-US"/>
              <a:t>GO HEADER &amp; FOOTER TO EDIT THIS TEXT</a:t>
            </a:r>
          </a:p>
        </p:txBody>
      </p:sp>
      <p:sp>
        <p:nvSpPr>
          <p:cNvPr id="4" name="Slide Number Placeholder 6"/>
          <p:cNvSpPr>
            <a:spLocks noGrp="1"/>
          </p:cNvSpPr>
          <p:nvPr>
            <p:ph type="sldNum" sz="quarter" idx="12"/>
          </p:nvPr>
        </p:nvSpPr>
        <p:spPr>
          <a:ln/>
        </p:spPr>
        <p:txBody>
          <a:bodyPr/>
          <a:lstStyle>
            <a:lvl1pPr>
              <a:defRPr/>
            </a:lvl1pPr>
          </a:lstStyle>
          <a:p>
            <a:pPr>
              <a:defRPr/>
            </a:pPr>
            <a:fld id="{83EA6D8E-B7F7-44D1-9D9B-2FB9ABCD36C3}"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47"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247"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98585" y="4292601"/>
            <a:ext cx="4667739" cy="2144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3893" y="4292601"/>
            <a:ext cx="4667738" cy="2144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7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7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93" y="1535113"/>
            <a:ext cx="53887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93"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247"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385" y="273051"/>
            <a:ext cx="681501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1"/>
            <a:ext cx="401124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554"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554"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554"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6447" y="274639"/>
            <a:ext cx="2795953" cy="61626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98585" y="274639"/>
            <a:ext cx="8200293" cy="6162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10733828" y="1110597"/>
            <a:ext cx="2286000" cy="508000"/>
          </a:xfrm>
        </p:spPr>
        <p:txBody>
          <a:bodyPr/>
          <a:lstStyle/>
          <a:p>
            <a:fld id="{583881D4-B9AB-4662-9531-57221E41D650}" type="datetime1">
              <a:rPr lang="en-US" smtClean="0"/>
              <a:pPr/>
              <a:t>1/2/2023</a:t>
            </a:fld>
            <a:endParaRPr lang="en-US"/>
          </a:p>
        </p:txBody>
      </p:sp>
      <p:sp>
        <p:nvSpPr>
          <p:cNvPr id="17" name="Footer Placeholder 16"/>
          <p:cNvSpPr>
            <a:spLocks noGrp="1"/>
          </p:cNvSpPr>
          <p:nvPr>
            <p:ph type="ftr" sz="quarter" idx="11"/>
          </p:nvPr>
        </p:nvSpPr>
        <p:spPr bwMode="auto">
          <a:xfrm rot="5400000">
            <a:off x="10045959" y="4117661"/>
            <a:ext cx="3657600" cy="512064"/>
          </a:xfrm>
        </p:spPr>
        <p:txBody>
          <a:bodyPr/>
          <a:lstStyle/>
          <a:p>
            <a:r>
              <a:rPr kumimoji="0" lang="en-US"/>
              <a:t>GO HEADER &amp; FOOTER TO EDIT THIS TEXT</a:t>
            </a: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767392" y="4928702"/>
            <a:ext cx="812800" cy="517524"/>
          </a:xfrm>
        </p:spPr>
        <p:txBody>
          <a:bodyPr/>
          <a:lstStyle/>
          <a:p>
            <a:fld id="{2C6B1FF6-39B9-40F5-8B67-33C6354A3D4F}" type="slidenum">
              <a:rPr kumimoji="0" lang="en-US" smtClean="0"/>
              <a:pPr/>
              <a:t>‹#›</a:t>
            </a:fld>
            <a:endParaRPr kumimoji="0" lang="en-US" dirty="0">
              <a:solidFill>
                <a:schemeClr val="accent3">
                  <a:shade val="75000"/>
                </a:schemeClr>
              </a:solidFill>
            </a:endParaRPr>
          </a:p>
        </p:txBody>
      </p:sp>
      <p:pic>
        <p:nvPicPr>
          <p:cNvPr id="30" name="Picture 29" descr="Dividers.wmf"/>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8584" y="426662"/>
            <a:ext cx="2491508" cy="740664"/>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B9BE1536-A2F8-4703-811F-38A9E080AB0F}" type="datetime1">
              <a:rPr lang="en-US" smtClean="0"/>
              <a:pPr>
                <a:defRPr/>
              </a:pPr>
              <a:t>1/2/2023</a:t>
            </a:fld>
            <a:endParaRPr lang="en-US"/>
          </a:p>
        </p:txBody>
      </p:sp>
      <p:sp>
        <p:nvSpPr>
          <p:cNvPr id="4" name="Footer Placeholder 3"/>
          <p:cNvSpPr>
            <a:spLocks noGrp="1"/>
          </p:cNvSpPr>
          <p:nvPr>
            <p:ph type="ftr" sz="quarter" idx="11"/>
          </p:nvPr>
        </p:nvSpPr>
        <p:spPr/>
        <p:txBody>
          <a:bodyPr/>
          <a:lstStyle/>
          <a:p>
            <a:pPr>
              <a:defRPr/>
            </a:pPr>
            <a:r>
              <a:rPr lang="en-US"/>
              <a:t>GO HEADER &amp; FOOTER TO EDIT THIS TEXT</a:t>
            </a:r>
          </a:p>
        </p:txBody>
      </p:sp>
      <p:sp>
        <p:nvSpPr>
          <p:cNvPr id="5" name="Slide Number Placeholder 4"/>
          <p:cNvSpPr>
            <a:spLocks noGrp="1"/>
          </p:cNvSpPr>
          <p:nvPr>
            <p:ph type="sldNum" sz="quarter" idx="12"/>
          </p:nvPr>
        </p:nvSpPr>
        <p:spPr/>
        <p:txBody>
          <a:bodyPr/>
          <a:lstStyle/>
          <a:p>
            <a:pPr>
              <a:defRPr/>
            </a:pPr>
            <a:fld id="{14359248-702A-43DC-A30D-022683681692}" type="slidenum">
              <a:rPr lang="en-US" smtClean="0"/>
              <a:pPr>
                <a:defRPr/>
              </a:pPr>
              <a:t>‹#›</a:t>
            </a:fld>
            <a:endParaRPr lang="en-US"/>
          </a:p>
        </p:txBody>
      </p:sp>
    </p:spTree>
    <p:extLst>
      <p:ext uri="{BB962C8B-B14F-4D97-AF65-F5344CB8AC3E}">
        <p14:creationId xmlns:p14="http://schemas.microsoft.com/office/powerpoint/2010/main" val="357166710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pPr>
              <a:defRPr/>
            </a:pPr>
            <a:fld id="{8A05F672-6EB9-40E0-A3C1-A15A092D8BCE}" type="datetime1">
              <a:rPr lang="en-US" smtClean="0"/>
              <a:pPr>
                <a:defRPr/>
              </a:pPr>
              <a:t>1/2/2023</a:t>
            </a:fld>
            <a:endParaRPr lang="en-US"/>
          </a:p>
        </p:txBody>
      </p:sp>
      <p:sp>
        <p:nvSpPr>
          <p:cNvPr id="9" name="Slide Number Placeholder 8"/>
          <p:cNvSpPr>
            <a:spLocks noGrp="1"/>
          </p:cNvSpPr>
          <p:nvPr>
            <p:ph type="sldNum" sz="quarter" idx="15"/>
          </p:nvPr>
        </p:nvSpPr>
        <p:spPr/>
        <p:txBody>
          <a:bodyPr rtlCol="0"/>
          <a:lstStyle/>
          <a:p>
            <a:pPr>
              <a:defRPr/>
            </a:pPr>
            <a:fld id="{C35A34C0-7C81-4A0F-A072-C9876F4FA318}" type="slidenum">
              <a:rPr lang="en-US" smtClean="0"/>
              <a:pPr>
                <a:defRPr/>
              </a:pPr>
              <a:t>‹#›</a:t>
            </a:fld>
            <a:endParaRPr lang="en-US" dirty="0"/>
          </a:p>
        </p:txBody>
      </p:sp>
      <p:sp>
        <p:nvSpPr>
          <p:cNvPr id="10" name="Footer Placeholder 9"/>
          <p:cNvSpPr>
            <a:spLocks noGrp="1"/>
          </p:cNvSpPr>
          <p:nvPr>
            <p:ph type="ftr" sz="quarter" idx="16"/>
          </p:nvPr>
        </p:nvSpPr>
        <p:spPr/>
        <p:txBody>
          <a:bodyPr rtlCol="0"/>
          <a:lstStyle/>
          <a:p>
            <a:pPr>
              <a:defRPr/>
            </a:pPr>
            <a:r>
              <a:rPr lang="en-US"/>
              <a:t>GO HEADER &amp; FOOTER TO EDIT THIS TEXT</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pPr>
              <a:defRPr/>
            </a:pPr>
            <a:fld id="{805A3C68-A8B7-48FB-837E-EEF92D3BB235}" type="datetime1">
              <a:rPr lang="en-US" smtClean="0"/>
              <a:pPr>
                <a:defRPr/>
              </a:pPr>
              <a:t>1/2/2023</a:t>
            </a:fld>
            <a:endParaRPr lang="en-US"/>
          </a:p>
        </p:txBody>
      </p:sp>
      <p:sp>
        <p:nvSpPr>
          <p:cNvPr id="5" name="Footer Placeholder 4"/>
          <p:cNvSpPr>
            <a:spLocks noGrp="1"/>
          </p:cNvSpPr>
          <p:nvPr>
            <p:ph type="ftr" sz="quarter" idx="11"/>
          </p:nvPr>
        </p:nvSpPr>
        <p:spPr bwMode="auto">
          <a:xfrm rot="5400000">
            <a:off x="10046208" y="4114800"/>
            <a:ext cx="3657600" cy="512064"/>
          </a:xfrm>
        </p:spPr>
        <p:txBody>
          <a:bodyPr/>
          <a:lstStyle/>
          <a:p>
            <a:pPr>
              <a:defRPr/>
            </a:pPr>
            <a:r>
              <a:rPr lang="en-US"/>
              <a:t>GO HEADER &amp; FOOTER TO EDIT THIS TEXT</a:t>
            </a: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787488" y="4928702"/>
            <a:ext cx="812800" cy="517524"/>
          </a:xfrm>
        </p:spPr>
        <p:txBody>
          <a:bodyPr/>
          <a:lstStyle/>
          <a:p>
            <a:pPr>
              <a:defRPr/>
            </a:pPr>
            <a:fld id="{306D03BA-E954-438F-8FFE-198E12BAE1F3}"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pPr>
              <a:defRPr/>
            </a:pPr>
            <a:fld id="{6C419D08-45E3-4EB7-AB16-89184E59D84A}" type="datetime1">
              <a:rPr lang="en-US" smtClean="0"/>
              <a:pPr>
                <a:defRPr/>
              </a:pPr>
              <a:t>1/2/2023</a:t>
            </a:fld>
            <a:endParaRPr lang="en-US"/>
          </a:p>
        </p:txBody>
      </p:sp>
      <p:sp>
        <p:nvSpPr>
          <p:cNvPr id="6" name="Footer Placeholder 5"/>
          <p:cNvSpPr>
            <a:spLocks noGrp="1"/>
          </p:cNvSpPr>
          <p:nvPr>
            <p:ph type="ftr" sz="quarter" idx="11"/>
          </p:nvPr>
        </p:nvSpPr>
        <p:spPr/>
        <p:txBody>
          <a:bodyPr/>
          <a:lstStyle/>
          <a:p>
            <a:pPr>
              <a:defRPr/>
            </a:pPr>
            <a:r>
              <a:rPr lang="en-US"/>
              <a:t>GO HEADER &amp; FOOTER TO EDIT THIS TEXT</a:t>
            </a:r>
            <a:endParaRPr lang="en-US" dirty="0"/>
          </a:p>
        </p:txBody>
      </p:sp>
      <p:sp>
        <p:nvSpPr>
          <p:cNvPr id="7" name="Slide Number Placeholder 6"/>
          <p:cNvSpPr>
            <a:spLocks noGrp="1"/>
          </p:cNvSpPr>
          <p:nvPr>
            <p:ph type="sldNum" sz="quarter" idx="12"/>
          </p:nvPr>
        </p:nvSpPr>
        <p:spPr/>
        <p:txBody>
          <a:bodyPr/>
          <a:lstStyle/>
          <a:p>
            <a:pPr>
              <a:defRPr/>
            </a:pPr>
            <a:fld id="{14359248-702A-43DC-A30D-022683681692}" type="slidenum">
              <a:rPr lang="en-US" smtClean="0"/>
              <a:pPr>
                <a:defRPr/>
              </a:pPr>
              <a:t>‹#›</a:t>
            </a:fld>
            <a:endParaRPr lang="en-US"/>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693664"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pPr>
              <a:defRPr/>
            </a:pPr>
            <a:fld id="{560CC8D1-89D9-4F5E-9C21-447F285C6F12}" type="datetime1">
              <a:rPr lang="en-US" smtClean="0"/>
              <a:pPr>
                <a:defRPr/>
              </a:pPr>
              <a:t>1/2/2023</a:t>
            </a:fld>
            <a:endParaRPr lang="en-US"/>
          </a:p>
        </p:txBody>
      </p:sp>
      <p:sp>
        <p:nvSpPr>
          <p:cNvPr id="8" name="Footer Placeholder 7"/>
          <p:cNvSpPr>
            <a:spLocks noGrp="1"/>
          </p:cNvSpPr>
          <p:nvPr>
            <p:ph type="ftr" sz="quarter" idx="11"/>
          </p:nvPr>
        </p:nvSpPr>
        <p:spPr/>
        <p:txBody>
          <a:bodyPr/>
          <a:lstStyle/>
          <a:p>
            <a:pPr>
              <a:defRPr/>
            </a:pPr>
            <a:r>
              <a:rPr lang="en-US"/>
              <a:t>GO HEADER &amp; FOOTER TO EDIT THIS TEXT</a:t>
            </a:r>
          </a:p>
        </p:txBody>
      </p:sp>
      <p:sp>
        <p:nvSpPr>
          <p:cNvPr id="9" name="Slide Number Placeholder 8"/>
          <p:cNvSpPr>
            <a:spLocks noGrp="1"/>
          </p:cNvSpPr>
          <p:nvPr>
            <p:ph type="sldNum" sz="quarter" idx="12"/>
          </p:nvPr>
        </p:nvSpPr>
        <p:spPr/>
        <p:txBody>
          <a:bodyPr/>
          <a:lstStyle/>
          <a:p>
            <a:pPr>
              <a:defRPr/>
            </a:pPr>
            <a:fld id="{FEBF7552-0FF5-4305-AD3E-75F82115A8B1}" type="slidenum">
              <a:rPr lang="en-US" smtClean="0"/>
              <a:pPr>
                <a:defRPr/>
              </a:pPr>
              <a:t>‹#›</a:t>
            </a:fld>
            <a:endParaRPr lang="en-US"/>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pPr>
              <a:defRPr/>
            </a:pPr>
            <a:fld id="{2468BEC5-C7B5-4C32-9708-F308D0F0EEEF}" type="datetime1">
              <a:rPr lang="en-US" smtClean="0"/>
              <a:pPr>
                <a:defRPr/>
              </a:pPr>
              <a:t>1/2/2023</a:t>
            </a:fld>
            <a:endParaRPr lang="en-US"/>
          </a:p>
        </p:txBody>
      </p:sp>
      <p:sp>
        <p:nvSpPr>
          <p:cNvPr id="7" name="Slide Number Placeholder 6"/>
          <p:cNvSpPr>
            <a:spLocks noGrp="1"/>
          </p:cNvSpPr>
          <p:nvPr>
            <p:ph type="sldNum" sz="quarter" idx="11"/>
          </p:nvPr>
        </p:nvSpPr>
        <p:spPr/>
        <p:txBody>
          <a:bodyPr rtlCol="0"/>
          <a:lstStyle/>
          <a:p>
            <a:pPr>
              <a:defRPr/>
            </a:pPr>
            <a:fld id="{0A66D665-FB2F-44A8-9732-BA510841344A}" type="slidenum">
              <a:rPr lang="en-US" smtClean="0"/>
              <a:pPr>
                <a:defRPr/>
              </a:pPr>
              <a:t>‹#›</a:t>
            </a:fld>
            <a:endParaRPr lang="en-US" dirty="0"/>
          </a:p>
        </p:txBody>
      </p:sp>
      <p:sp>
        <p:nvSpPr>
          <p:cNvPr id="8" name="Footer Placeholder 7"/>
          <p:cNvSpPr>
            <a:spLocks noGrp="1"/>
          </p:cNvSpPr>
          <p:nvPr>
            <p:ph type="ftr" sz="quarter" idx="12"/>
          </p:nvPr>
        </p:nvSpPr>
        <p:spPr/>
        <p:txBody>
          <a:bodyPr rtlCol="0"/>
          <a:lstStyle/>
          <a:p>
            <a:pPr>
              <a:defRPr/>
            </a:pPr>
            <a:r>
              <a:rPr lang="en-US"/>
              <a:t>GO HEADER &amp; FOOTER TO EDIT THIS TEXT</a:t>
            </a:r>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E092E06-82CA-4696-9DB6-15CDB348B36B}" type="datetime1">
              <a:rPr lang="en-US" smtClean="0"/>
              <a:pPr>
                <a:defRPr/>
              </a:pPr>
              <a:t>1/2/2023</a:t>
            </a:fld>
            <a:endParaRPr lang="en-US"/>
          </a:p>
        </p:txBody>
      </p:sp>
      <p:sp>
        <p:nvSpPr>
          <p:cNvPr id="3" name="Footer Placeholder 2"/>
          <p:cNvSpPr>
            <a:spLocks noGrp="1"/>
          </p:cNvSpPr>
          <p:nvPr>
            <p:ph type="ftr" sz="quarter" idx="11"/>
          </p:nvPr>
        </p:nvSpPr>
        <p:spPr/>
        <p:txBody>
          <a:bodyPr/>
          <a:lstStyle/>
          <a:p>
            <a:pPr>
              <a:defRPr/>
            </a:pPr>
            <a:r>
              <a:rPr lang="en-US"/>
              <a:t>GO HEADER &amp; FOOTER TO EDIT THIS TEXT</a:t>
            </a:r>
          </a:p>
        </p:txBody>
      </p:sp>
      <p:sp>
        <p:nvSpPr>
          <p:cNvPr id="4" name="Slide Number Placeholder 3"/>
          <p:cNvSpPr>
            <a:spLocks noGrp="1"/>
          </p:cNvSpPr>
          <p:nvPr>
            <p:ph type="sldNum" sz="quarter" idx="12"/>
          </p:nvPr>
        </p:nvSpPr>
        <p:spPr/>
        <p:txBody>
          <a:bodyPr/>
          <a:lstStyle/>
          <a:p>
            <a:pPr>
              <a:defRPr/>
            </a:pPr>
            <a:fld id="{83EA6D8E-B7F7-44D1-9D9B-2FB9ABCD36C3}" type="slidenum">
              <a:rPr lang="en-US" smtClean="0"/>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406400" y="274320"/>
            <a:ext cx="75184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pPr>
              <a:defRPr/>
            </a:pPr>
            <a:fld id="{165FE2F0-F20B-4B68-A1FC-C8DAEFFFA086}" type="datetime1">
              <a:rPr lang="en-US" smtClean="0"/>
              <a:pPr>
                <a:defRPr/>
              </a:pPr>
              <a:t>1/2/2023</a:t>
            </a:fld>
            <a:endParaRPr lang="en-US"/>
          </a:p>
        </p:txBody>
      </p:sp>
      <p:sp>
        <p:nvSpPr>
          <p:cNvPr id="22" name="Slide Number Placeholder 21"/>
          <p:cNvSpPr>
            <a:spLocks noGrp="1"/>
          </p:cNvSpPr>
          <p:nvPr>
            <p:ph type="sldNum" sz="quarter" idx="15"/>
          </p:nvPr>
        </p:nvSpPr>
        <p:spPr/>
        <p:txBody>
          <a:bodyPr rtlCol="0"/>
          <a:lstStyle/>
          <a:p>
            <a:pPr>
              <a:defRPr/>
            </a:pPr>
            <a:fld id="{B58ACBBA-C2F2-4537-9B56-A661C0347C4B}" type="slidenum">
              <a:rPr lang="en-US" smtClean="0"/>
              <a:pPr>
                <a:defRPr/>
              </a:pPr>
              <a:t>‹#›</a:t>
            </a:fld>
            <a:endParaRPr lang="en-US"/>
          </a:p>
        </p:txBody>
      </p:sp>
      <p:sp>
        <p:nvSpPr>
          <p:cNvPr id="23" name="Footer Placeholder 22"/>
          <p:cNvSpPr>
            <a:spLocks noGrp="1"/>
          </p:cNvSpPr>
          <p:nvPr>
            <p:ph type="ftr" sz="quarter" idx="16"/>
          </p:nvPr>
        </p:nvSpPr>
        <p:spPr/>
        <p:txBody>
          <a:bodyPr rtlCol="0"/>
          <a:lstStyle/>
          <a:p>
            <a:pPr>
              <a:defRPr/>
            </a:pPr>
            <a:r>
              <a:rPr lang="en-US"/>
              <a:t>GO HEADER &amp; FOOTER TO EDIT THIS TEXT</a:t>
            </a:r>
          </a:p>
        </p:txBody>
      </p:sp>
    </p:spTree>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defRPr/>
            </a:pPr>
            <a:fld id="{155688A2-0712-4A63-BEBF-B65C227217FE}" type="datetime1">
              <a:rPr lang="en-US" smtClean="0"/>
              <a:pPr>
                <a:defRPr/>
              </a:pPr>
              <a:t>1/2/2023</a:t>
            </a:fld>
            <a:endParaRPr lang="en-US"/>
          </a:p>
        </p:txBody>
      </p:sp>
      <p:sp>
        <p:nvSpPr>
          <p:cNvPr id="18" name="Slide Number Placeholder 17"/>
          <p:cNvSpPr>
            <a:spLocks noGrp="1"/>
          </p:cNvSpPr>
          <p:nvPr>
            <p:ph type="sldNum" sz="quarter" idx="11"/>
          </p:nvPr>
        </p:nvSpPr>
        <p:spPr/>
        <p:txBody>
          <a:bodyPr rtlCol="0"/>
          <a:lstStyle/>
          <a:p>
            <a:pPr>
              <a:defRPr/>
            </a:pPr>
            <a:fld id="{AA8DB2A8-AECB-4B9F-A34E-7A5FB2C273A9}" type="slidenum">
              <a:rPr lang="en-US" smtClean="0"/>
              <a:pPr>
                <a:defRPr/>
              </a:pPr>
              <a:t>‹#›</a:t>
            </a:fld>
            <a:endParaRPr lang="en-US"/>
          </a:p>
        </p:txBody>
      </p:sp>
      <p:sp>
        <p:nvSpPr>
          <p:cNvPr id="21" name="Footer Placeholder 20"/>
          <p:cNvSpPr>
            <a:spLocks noGrp="1"/>
          </p:cNvSpPr>
          <p:nvPr>
            <p:ph type="ftr" sz="quarter" idx="12"/>
          </p:nvPr>
        </p:nvSpPr>
        <p:spPr/>
        <p:txBody>
          <a:bodyPr rtlCol="0"/>
          <a:lstStyle/>
          <a:p>
            <a:pPr>
              <a:defRPr/>
            </a:pPr>
            <a:r>
              <a:rPr lang="en-US"/>
              <a:t>GO HEADER &amp; FOOTER TO EDIT THIS TEXT</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3BE74711-C4E4-4E6A-8BC2-7597650113F9}" type="datetime1">
              <a:rPr lang="en-US" smtClean="0"/>
              <a:pPr>
                <a:defRPr/>
              </a:pPr>
              <a:t>1/2/2023</a:t>
            </a:fld>
            <a:endParaRPr lang="en-US"/>
          </a:p>
        </p:txBody>
      </p:sp>
      <p:sp>
        <p:nvSpPr>
          <p:cNvPr id="5" name="Footer Placeholder 4"/>
          <p:cNvSpPr>
            <a:spLocks noGrp="1"/>
          </p:cNvSpPr>
          <p:nvPr>
            <p:ph type="ftr" sz="quarter" idx="11"/>
          </p:nvPr>
        </p:nvSpPr>
        <p:spPr/>
        <p:txBody>
          <a:bodyPr/>
          <a:lstStyle/>
          <a:p>
            <a:pPr>
              <a:defRPr/>
            </a:pPr>
            <a:r>
              <a:rPr lang="en-US"/>
              <a:t>GO HEADER &amp; FOOTER TO EDIT THIS TEXT</a:t>
            </a:r>
          </a:p>
        </p:txBody>
      </p:sp>
      <p:sp>
        <p:nvSpPr>
          <p:cNvPr id="6" name="Slide Number Placeholder 5"/>
          <p:cNvSpPr>
            <a:spLocks noGrp="1"/>
          </p:cNvSpPr>
          <p:nvPr>
            <p:ph type="sldNum" sz="quarter" idx="12"/>
          </p:nvPr>
        </p:nvSpPr>
        <p:spPr/>
        <p:txBody>
          <a:bodyPr/>
          <a:lstStyle/>
          <a:p>
            <a:pPr>
              <a:defRPr/>
            </a:pPr>
            <a:fld id="{95ADFA84-C016-4C11-A12D-3956C9D88C69}" type="slidenum">
              <a:rPr lang="en-US" smtClean="0"/>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45B71CEA-6412-491B-9E23-8CF6471B2511}" type="datetime1">
              <a:rPr lang="en-US" smtClean="0"/>
              <a:pPr>
                <a:defRPr/>
              </a:pPr>
              <a:t>1/2/2023</a:t>
            </a:fld>
            <a:endParaRPr lang="en-US"/>
          </a:p>
        </p:txBody>
      </p:sp>
      <p:sp>
        <p:nvSpPr>
          <p:cNvPr id="5" name="Footer Placeholder 4"/>
          <p:cNvSpPr>
            <a:spLocks noGrp="1"/>
          </p:cNvSpPr>
          <p:nvPr>
            <p:ph type="ftr" sz="quarter" idx="11"/>
          </p:nvPr>
        </p:nvSpPr>
        <p:spPr/>
        <p:txBody>
          <a:bodyPr/>
          <a:lstStyle/>
          <a:p>
            <a:pPr>
              <a:defRPr/>
            </a:pPr>
            <a:r>
              <a:rPr lang="en-US"/>
              <a:t>GO HEADER &amp; FOOTER TO EDIT THIS TEXT</a:t>
            </a:r>
          </a:p>
        </p:txBody>
      </p:sp>
      <p:sp>
        <p:nvSpPr>
          <p:cNvPr id="6" name="Slide Number Placeholder 5"/>
          <p:cNvSpPr>
            <a:spLocks noGrp="1"/>
          </p:cNvSpPr>
          <p:nvPr>
            <p:ph type="sldNum" sz="quarter" idx="12"/>
          </p:nvPr>
        </p:nvSpPr>
        <p:spPr/>
        <p:txBody>
          <a:bodyPr/>
          <a:lstStyle/>
          <a:p>
            <a:pPr>
              <a:defRPr/>
            </a:pPr>
            <a:fld id="{B50B9C41-032E-4184-88B7-093E1CC444E1}"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247"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385" y="273051"/>
            <a:ext cx="681501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1"/>
            <a:ext cx="401124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ln/>
        </p:spPr>
        <p:txBody>
          <a:bodyPr/>
          <a:lstStyle>
            <a:lvl1pPr>
              <a:defRPr/>
            </a:lvl1pPr>
          </a:lstStyle>
          <a:p>
            <a:pPr>
              <a:defRPr/>
            </a:pPr>
            <a:fld id="{732A1E0E-DDA0-48DD-AD35-154A07D4CDA4}" type="datetime1">
              <a:rPr lang="en-US" smtClean="0"/>
              <a:pPr>
                <a:defRPr/>
              </a:pPr>
              <a:t>1/2/2023</a:t>
            </a:fld>
            <a:endParaRPr lang="en-US"/>
          </a:p>
        </p:txBody>
      </p:sp>
      <p:sp>
        <p:nvSpPr>
          <p:cNvPr id="6" name="Footer Placeholder 5"/>
          <p:cNvSpPr>
            <a:spLocks noGrp="1"/>
          </p:cNvSpPr>
          <p:nvPr>
            <p:ph type="ftr" sz="quarter" idx="11"/>
          </p:nvPr>
        </p:nvSpPr>
        <p:spPr>
          <a:ln/>
        </p:spPr>
        <p:txBody>
          <a:bodyPr/>
          <a:lstStyle>
            <a:lvl1pPr>
              <a:defRPr/>
            </a:lvl1pPr>
          </a:lstStyle>
          <a:p>
            <a:pPr>
              <a:defRPr/>
            </a:pPr>
            <a:r>
              <a:rPr lang="en-US"/>
              <a:t>GO HEADER &amp; FOOTER TO EDIT THIS TEXT</a:t>
            </a:r>
          </a:p>
        </p:txBody>
      </p:sp>
      <p:sp>
        <p:nvSpPr>
          <p:cNvPr id="7" name="Slide Number Placeholder 6"/>
          <p:cNvSpPr>
            <a:spLocks noGrp="1"/>
          </p:cNvSpPr>
          <p:nvPr>
            <p:ph type="sldNum" sz="quarter" idx="12"/>
          </p:nvPr>
        </p:nvSpPr>
        <p:spPr>
          <a:ln/>
        </p:spPr>
        <p:txBody>
          <a:bodyPr/>
          <a:lstStyle>
            <a:lvl1pPr>
              <a:defRPr/>
            </a:lvl1pPr>
          </a:lstStyle>
          <a:p>
            <a:pPr>
              <a:defRPr/>
            </a:pPr>
            <a:fld id="{B58ACBBA-C2F2-4537-9B56-A661C0347C4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6.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7.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9.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3.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0.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4.w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5" descr="Banner-4_A4"/>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0" y="0"/>
            <a:ext cx="12186139" cy="1027113"/>
          </a:xfrm>
          <a:prstGeom prst="rect">
            <a:avLst/>
          </a:prstGeom>
          <a:noFill/>
          <a:ln w="9525">
            <a:noFill/>
            <a:miter lim="800000"/>
            <a:headEnd/>
            <a:tailEnd/>
          </a:ln>
        </p:spPr>
      </p:pic>
      <p:sp>
        <p:nvSpPr>
          <p:cNvPr id="8" name="Line 10"/>
          <p:cNvSpPr>
            <a:spLocks noChangeShapeType="1"/>
          </p:cNvSpPr>
          <p:nvPr/>
        </p:nvSpPr>
        <p:spPr bwMode="auto">
          <a:xfrm>
            <a:off x="400539" y="6373813"/>
            <a:ext cx="11428046" cy="0"/>
          </a:xfrm>
          <a:prstGeom prst="line">
            <a:avLst/>
          </a:prstGeom>
          <a:noFill/>
          <a:ln w="3175">
            <a:solidFill>
              <a:srgbClr val="000000"/>
            </a:solidFill>
            <a:round/>
            <a:headEnd/>
            <a:tailEnd/>
          </a:ln>
        </p:spPr>
        <p:txBody>
          <a:bodyPr/>
          <a:lstStyle/>
          <a:p>
            <a:pPr>
              <a:spcBef>
                <a:spcPct val="50000"/>
              </a:spcBef>
              <a:defRPr/>
            </a:pPr>
            <a:endParaRPr lang="en-US" sz="1200"/>
          </a:p>
        </p:txBody>
      </p:sp>
      <p:sp>
        <p:nvSpPr>
          <p:cNvPr id="3077" name="Rectangle 2"/>
          <p:cNvSpPr>
            <a:spLocks noGrp="1" noChangeArrowheads="1"/>
          </p:cNvSpPr>
          <p:nvPr>
            <p:ph type="title"/>
          </p:nvPr>
        </p:nvSpPr>
        <p:spPr bwMode="gray">
          <a:xfrm>
            <a:off x="398585" y="115888"/>
            <a:ext cx="11392878"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3078" name="Rectangle 3"/>
          <p:cNvSpPr>
            <a:spLocks noGrp="1" noChangeArrowheads="1"/>
          </p:cNvSpPr>
          <p:nvPr>
            <p:ph type="body" idx="1"/>
          </p:nvPr>
        </p:nvSpPr>
        <p:spPr bwMode="auto">
          <a:xfrm>
            <a:off x="398585" y="1308100"/>
            <a:ext cx="11392878" cy="4800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4"/>
          <p:cNvSpPr>
            <a:spLocks noGrp="1"/>
          </p:cNvSpPr>
          <p:nvPr>
            <p:ph type="dt" sz="half" idx="2"/>
          </p:nvPr>
        </p:nvSpPr>
        <p:spPr bwMode="auto">
          <a:xfrm>
            <a:off x="9317894" y="6386513"/>
            <a:ext cx="2207846" cy="279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spcBef>
                <a:spcPct val="40000"/>
              </a:spcBef>
              <a:defRPr sz="900">
                <a:solidFill>
                  <a:srgbClr val="00338D"/>
                </a:solidFill>
              </a:defRPr>
            </a:lvl1pPr>
          </a:lstStyle>
          <a:p>
            <a:pPr>
              <a:defRPr/>
            </a:pPr>
            <a:fld id="{2C3E1FC3-CB71-457A-B1C7-04F0AE4E844E}" type="datetime1">
              <a:rPr lang="en-US" smtClean="0"/>
              <a:pPr>
                <a:defRPr/>
              </a:pPr>
              <a:t>1/2/2023</a:t>
            </a:fld>
            <a:endParaRPr lang="en-US"/>
          </a:p>
        </p:txBody>
      </p:sp>
      <p:sp>
        <p:nvSpPr>
          <p:cNvPr id="12" name="Footer Placeholder 5"/>
          <p:cNvSpPr>
            <a:spLocks noGrp="1"/>
          </p:cNvSpPr>
          <p:nvPr>
            <p:ph type="ftr" sz="quarter" idx="3"/>
          </p:nvPr>
        </p:nvSpPr>
        <p:spPr bwMode="auto">
          <a:xfrm>
            <a:off x="2866293" y="6386513"/>
            <a:ext cx="7549662" cy="279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spcBef>
                <a:spcPct val="40000"/>
              </a:spcBef>
              <a:defRPr sz="900">
                <a:solidFill>
                  <a:srgbClr val="00338D"/>
                </a:solidFill>
              </a:defRPr>
            </a:lvl1pPr>
          </a:lstStyle>
          <a:p>
            <a:pPr>
              <a:defRPr/>
            </a:pPr>
            <a:r>
              <a:rPr lang="en-US"/>
              <a:t>GO HEADER &amp; FOOTER TO EDIT THIS TEXT</a:t>
            </a:r>
          </a:p>
        </p:txBody>
      </p:sp>
      <p:sp>
        <p:nvSpPr>
          <p:cNvPr id="13" name="Slide Number Placeholder 6"/>
          <p:cNvSpPr>
            <a:spLocks noGrp="1"/>
          </p:cNvSpPr>
          <p:nvPr>
            <p:ph type="sldNum" sz="quarter" idx="4"/>
          </p:nvPr>
        </p:nvSpPr>
        <p:spPr bwMode="auto">
          <a:xfrm>
            <a:off x="11064632" y="6386513"/>
            <a:ext cx="877276" cy="279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spcBef>
                <a:spcPct val="40000"/>
              </a:spcBef>
              <a:defRPr sz="900">
                <a:solidFill>
                  <a:srgbClr val="00338D"/>
                </a:solidFill>
              </a:defRPr>
            </a:lvl1pPr>
          </a:lstStyle>
          <a:p>
            <a:pPr>
              <a:defRPr/>
            </a:pPr>
            <a:fld id="{14359248-702A-43DC-A30D-022683681692}" type="slidenum">
              <a:rPr lang="en-US"/>
              <a:pPr>
                <a:defRPr/>
              </a:pPr>
              <a:t>‹#›</a:t>
            </a:fld>
            <a:endParaRPr lang="en-US"/>
          </a:p>
        </p:txBody>
      </p:sp>
      <p:sp>
        <p:nvSpPr>
          <p:cNvPr id="10" name="Text Box 8"/>
          <p:cNvSpPr txBox="1">
            <a:spLocks noChangeArrowheads="1"/>
          </p:cNvSpPr>
          <p:nvPr>
            <p:custDataLst>
              <p:tags r:id="rId14"/>
            </p:custDataLst>
          </p:nvPr>
        </p:nvSpPr>
        <p:spPr bwMode="auto">
          <a:xfrm>
            <a:off x="398585" y="6400801"/>
            <a:ext cx="4097216" cy="246221"/>
          </a:xfrm>
          <a:prstGeom prst="rect">
            <a:avLst/>
          </a:prstGeom>
          <a:noFill/>
          <a:ln w="9525">
            <a:noFill/>
            <a:miter lim="800000"/>
            <a:headEnd/>
            <a:tailEnd/>
          </a:ln>
          <a:effectLst/>
        </p:spPr>
        <p:txBody>
          <a:bodyPr lIns="0" rIns="0">
            <a:spAutoFit/>
          </a:bodyPr>
          <a:lstStyle/>
          <a:p>
            <a:pPr>
              <a:spcBef>
                <a:spcPct val="40000"/>
              </a:spcBef>
              <a:defRPr/>
            </a:pPr>
            <a:r>
              <a:rPr lang="en-US" sz="500">
                <a:solidFill>
                  <a:srgbClr val="00338D"/>
                </a:solidFill>
              </a:rPr>
              <a:t>© 2015 KPMG, an Indian Registered Partnership and a member firm of the KPMG network of independent member firms affiliated with KPMG International Cooperative (“KPMG International”), a Swiss entity. All rights reserved.</a:t>
            </a:r>
            <a:endParaRPr lang="en-US" sz="500" dirty="0">
              <a:solidFill>
                <a:srgbClr val="00338D"/>
              </a:solidFill>
            </a:endParaRPr>
          </a:p>
        </p:txBody>
      </p:sp>
    </p:spTree>
  </p:cSld>
  <p:clrMap bg1="lt1" tx1="dk1" bg2="lt2" tx2="dk2" accent1="accent1" accent2="accent2" accent3="accent3" accent4="accent4" accent5="accent5" accent6="accent6" hlink="hlink" folHlink="folHlink"/>
  <p:sldLayoutIdLst>
    <p:sldLayoutId id="2147483924" r:id="rId1"/>
    <p:sldLayoutId id="2147483848" r:id="rId2"/>
    <p:sldLayoutId id="2147483849" r:id="rId3"/>
    <p:sldLayoutId id="2147483850" r:id="rId4"/>
    <p:sldLayoutId id="2147483851" r:id="rId5"/>
    <p:sldLayoutId id="2147483852" r:id="rId6"/>
    <p:sldLayoutId id="2147483853" r:id="rId7"/>
    <p:sldLayoutId id="2147483925" r:id="rId8"/>
    <p:sldLayoutId id="2147483854" r:id="rId9"/>
    <p:sldLayoutId id="2147483855" r:id="rId10"/>
    <p:sldLayoutId id="2147483856" r:id="rId11"/>
    <p:sldLayoutId id="2147483857" r:id="rId12"/>
  </p:sldLayoutIdLst>
  <p:hf hdr="0" ftr="0" dt="0"/>
  <p:txStyles>
    <p:titleStyle>
      <a:lvl1pPr algn="l" rtl="0" eaLnBrk="1" fontAlgn="base" hangingPunct="1">
        <a:spcBef>
          <a:spcPct val="40000"/>
        </a:spcBef>
        <a:spcAft>
          <a:spcPct val="0"/>
        </a:spcAft>
        <a:defRPr b="1">
          <a:solidFill>
            <a:schemeClr val="bg1"/>
          </a:solidFill>
          <a:latin typeface="+mj-lt"/>
          <a:ea typeface="+mj-ea"/>
          <a:cs typeface="+mj-cs"/>
        </a:defRPr>
      </a:lvl1pPr>
      <a:lvl2pPr algn="l" rtl="0" eaLnBrk="1" fontAlgn="base" hangingPunct="1">
        <a:spcBef>
          <a:spcPct val="40000"/>
        </a:spcBef>
        <a:spcAft>
          <a:spcPct val="0"/>
        </a:spcAft>
        <a:defRPr b="1">
          <a:solidFill>
            <a:schemeClr val="bg1"/>
          </a:solidFill>
          <a:latin typeface="Arial" charset="0"/>
          <a:cs typeface="Arial" charset="0"/>
        </a:defRPr>
      </a:lvl2pPr>
      <a:lvl3pPr algn="l" rtl="0" eaLnBrk="1" fontAlgn="base" hangingPunct="1">
        <a:spcBef>
          <a:spcPct val="40000"/>
        </a:spcBef>
        <a:spcAft>
          <a:spcPct val="0"/>
        </a:spcAft>
        <a:defRPr b="1">
          <a:solidFill>
            <a:schemeClr val="bg1"/>
          </a:solidFill>
          <a:latin typeface="Arial" charset="0"/>
          <a:cs typeface="Arial" charset="0"/>
        </a:defRPr>
      </a:lvl3pPr>
      <a:lvl4pPr algn="l" rtl="0" eaLnBrk="1" fontAlgn="base" hangingPunct="1">
        <a:spcBef>
          <a:spcPct val="40000"/>
        </a:spcBef>
        <a:spcAft>
          <a:spcPct val="0"/>
        </a:spcAft>
        <a:defRPr b="1">
          <a:solidFill>
            <a:schemeClr val="bg1"/>
          </a:solidFill>
          <a:latin typeface="Arial" charset="0"/>
          <a:cs typeface="Arial" charset="0"/>
        </a:defRPr>
      </a:lvl4pPr>
      <a:lvl5pPr algn="l" rtl="0" eaLnBrk="1" fontAlgn="base" hangingPunct="1">
        <a:spcBef>
          <a:spcPct val="40000"/>
        </a:spcBef>
        <a:spcAft>
          <a:spcPct val="0"/>
        </a:spcAft>
        <a:defRPr b="1">
          <a:solidFill>
            <a:schemeClr val="bg1"/>
          </a:solidFill>
          <a:latin typeface="Arial" charset="0"/>
          <a:cs typeface="Arial" charset="0"/>
        </a:defRPr>
      </a:lvl5pPr>
      <a:lvl6pPr marL="457200" algn="l" rtl="0" eaLnBrk="1" fontAlgn="base" hangingPunct="1">
        <a:spcBef>
          <a:spcPct val="40000"/>
        </a:spcBef>
        <a:spcAft>
          <a:spcPct val="0"/>
        </a:spcAft>
        <a:defRPr b="1">
          <a:solidFill>
            <a:schemeClr val="bg1"/>
          </a:solidFill>
          <a:latin typeface="Arial" charset="0"/>
          <a:cs typeface="Arial" charset="0"/>
        </a:defRPr>
      </a:lvl6pPr>
      <a:lvl7pPr marL="914400" algn="l" rtl="0" eaLnBrk="1" fontAlgn="base" hangingPunct="1">
        <a:spcBef>
          <a:spcPct val="40000"/>
        </a:spcBef>
        <a:spcAft>
          <a:spcPct val="0"/>
        </a:spcAft>
        <a:defRPr b="1">
          <a:solidFill>
            <a:schemeClr val="bg1"/>
          </a:solidFill>
          <a:latin typeface="Arial" charset="0"/>
          <a:cs typeface="Arial" charset="0"/>
        </a:defRPr>
      </a:lvl7pPr>
      <a:lvl8pPr marL="1371600" algn="l" rtl="0" eaLnBrk="1" fontAlgn="base" hangingPunct="1">
        <a:spcBef>
          <a:spcPct val="40000"/>
        </a:spcBef>
        <a:spcAft>
          <a:spcPct val="0"/>
        </a:spcAft>
        <a:defRPr b="1">
          <a:solidFill>
            <a:schemeClr val="bg1"/>
          </a:solidFill>
          <a:latin typeface="Arial" charset="0"/>
          <a:cs typeface="Arial" charset="0"/>
        </a:defRPr>
      </a:lvl8pPr>
      <a:lvl9pPr marL="1828800" algn="l" rtl="0" eaLnBrk="1" fontAlgn="base" hangingPunct="1">
        <a:spcBef>
          <a:spcPct val="40000"/>
        </a:spcBef>
        <a:spcAft>
          <a:spcPct val="0"/>
        </a:spcAft>
        <a:defRPr b="1">
          <a:solidFill>
            <a:schemeClr val="bg1"/>
          </a:solidFill>
          <a:latin typeface="Arial" charset="0"/>
          <a:cs typeface="Arial" charset="0"/>
        </a:defRPr>
      </a:lvl9pPr>
    </p:titleStyle>
    <p:bodyStyle>
      <a:lvl1pPr marL="342900" indent="-342900" algn="l" rtl="0" eaLnBrk="1" fontAlgn="base" hangingPunct="1">
        <a:spcBef>
          <a:spcPct val="40000"/>
        </a:spcBef>
        <a:spcAft>
          <a:spcPct val="0"/>
        </a:spcAft>
        <a:defRPr sz="1400" b="1">
          <a:solidFill>
            <a:schemeClr val="accent1"/>
          </a:solidFill>
          <a:latin typeface="+mn-lt"/>
          <a:ea typeface="+mn-ea"/>
          <a:cs typeface="+mn-cs"/>
        </a:defRPr>
      </a:lvl1pPr>
      <a:lvl2pPr marL="1588" indent="455613" algn="l" rtl="0" eaLnBrk="1" fontAlgn="base" hangingPunct="1">
        <a:spcBef>
          <a:spcPct val="40000"/>
        </a:spcBef>
        <a:spcAft>
          <a:spcPct val="0"/>
        </a:spcAft>
        <a:defRPr sz="1400">
          <a:solidFill>
            <a:schemeClr val="tx1"/>
          </a:solidFill>
          <a:latin typeface="+mn-lt"/>
          <a:cs typeface="+mn-cs"/>
        </a:defRPr>
      </a:lvl2pPr>
      <a:lvl3pPr marL="179388" indent="-176213" algn="l" rtl="0" eaLnBrk="1" fontAlgn="base" hangingPunct="1">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3pPr>
      <a:lvl4pPr marL="358775" indent="-177800" algn="l" rtl="0" eaLnBrk="1" fontAlgn="base" hangingPunct="1">
        <a:spcBef>
          <a:spcPct val="40000"/>
        </a:spcBef>
        <a:spcAft>
          <a:spcPct val="0"/>
        </a:spcAft>
        <a:buClr>
          <a:schemeClr val="accent1"/>
        </a:buClr>
        <a:buSzPct val="85000"/>
        <a:buFont typeface="Symbol" pitchFamily="18" charset="2"/>
        <a:buChar char="-"/>
        <a:defRPr sz="1400">
          <a:solidFill>
            <a:schemeClr val="tx1"/>
          </a:solidFill>
          <a:latin typeface="+mn-lt"/>
          <a:cs typeface="+mn-cs"/>
        </a:defRPr>
      </a:lvl4pPr>
      <a:lvl5pPr marL="539750" indent="-179388" algn="l" rtl="0" eaLnBrk="1" fontAlgn="base" hangingPunct="1">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5pPr>
      <a:lvl6pPr marL="996950" indent="-179388" algn="l" rtl="0" eaLnBrk="1" fontAlgn="base" hangingPunct="1">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6pPr>
      <a:lvl7pPr marL="1454150" indent="-179388" algn="l" rtl="0" eaLnBrk="1" fontAlgn="base" hangingPunct="1">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7pPr>
      <a:lvl8pPr marL="1911350" indent="-179388" algn="l" rtl="0" eaLnBrk="1" fontAlgn="base" hangingPunct="1">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8pPr>
      <a:lvl9pPr marL="2368550" indent="-179388" algn="l" rtl="0" eaLnBrk="1" fontAlgn="base" hangingPunct="1">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0" descr="Cover 2-5_A4"/>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0" y="1"/>
            <a:ext cx="12207631" cy="6854825"/>
          </a:xfrm>
          <a:prstGeom prst="rect">
            <a:avLst/>
          </a:prstGeom>
          <a:noFill/>
          <a:ln w="9525">
            <a:noFill/>
            <a:miter lim="800000"/>
            <a:headEnd/>
            <a:tailEnd/>
          </a:ln>
        </p:spPr>
      </p:pic>
      <p:sp>
        <p:nvSpPr>
          <p:cNvPr id="4100" name="Rectangle 2"/>
          <p:cNvSpPr>
            <a:spLocks noGrp="1" noChangeArrowheads="1"/>
          </p:cNvSpPr>
          <p:nvPr>
            <p:ph type="title"/>
          </p:nvPr>
        </p:nvSpPr>
        <p:spPr bwMode="gray">
          <a:xfrm>
            <a:off x="6008078" y="2568575"/>
            <a:ext cx="5816599" cy="2159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4101" name="Rectangle 3"/>
          <p:cNvSpPr>
            <a:spLocks noGrp="1" noChangeArrowheads="1"/>
          </p:cNvSpPr>
          <p:nvPr>
            <p:ph type="body" idx="1"/>
          </p:nvPr>
        </p:nvSpPr>
        <p:spPr bwMode="auto">
          <a:xfrm>
            <a:off x="6008078" y="4983163"/>
            <a:ext cx="5816599" cy="14398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p:txBody>
      </p:sp>
      <p:pic>
        <p:nvPicPr>
          <p:cNvPr id="6" name="Picture 5" descr="Dividers.wmf"/>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398584" y="426662"/>
            <a:ext cx="2491508" cy="740664"/>
          </a:xfrm>
          <a:prstGeom prst="rect">
            <a:avLst/>
          </a:prstGeom>
        </p:spPr>
      </p:pic>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hf hdr="0" ftr="0" dt="0"/>
  <p:txStyles>
    <p:titleStyle>
      <a:lvl1pPr algn="r" rtl="0" eaLnBrk="0" fontAlgn="base" hangingPunct="0">
        <a:spcBef>
          <a:spcPct val="40000"/>
        </a:spcBef>
        <a:spcAft>
          <a:spcPct val="0"/>
        </a:spcAft>
        <a:defRPr sz="3000" b="1">
          <a:solidFill>
            <a:schemeClr val="bg1"/>
          </a:solidFill>
          <a:latin typeface="+mj-lt"/>
          <a:ea typeface="+mj-ea"/>
          <a:cs typeface="+mj-cs"/>
        </a:defRPr>
      </a:lvl1pPr>
      <a:lvl2pPr algn="r" rtl="0" eaLnBrk="0" fontAlgn="base" hangingPunct="0">
        <a:spcBef>
          <a:spcPct val="40000"/>
        </a:spcBef>
        <a:spcAft>
          <a:spcPct val="0"/>
        </a:spcAft>
        <a:defRPr sz="3000" b="1">
          <a:solidFill>
            <a:schemeClr val="bg1"/>
          </a:solidFill>
          <a:latin typeface="Arial" charset="0"/>
          <a:cs typeface="Arial" charset="0"/>
        </a:defRPr>
      </a:lvl2pPr>
      <a:lvl3pPr algn="r" rtl="0" eaLnBrk="0" fontAlgn="base" hangingPunct="0">
        <a:spcBef>
          <a:spcPct val="40000"/>
        </a:spcBef>
        <a:spcAft>
          <a:spcPct val="0"/>
        </a:spcAft>
        <a:defRPr sz="3000" b="1">
          <a:solidFill>
            <a:schemeClr val="bg1"/>
          </a:solidFill>
          <a:latin typeface="Arial" charset="0"/>
          <a:cs typeface="Arial" charset="0"/>
        </a:defRPr>
      </a:lvl3pPr>
      <a:lvl4pPr algn="r" rtl="0" eaLnBrk="0" fontAlgn="base" hangingPunct="0">
        <a:spcBef>
          <a:spcPct val="40000"/>
        </a:spcBef>
        <a:spcAft>
          <a:spcPct val="0"/>
        </a:spcAft>
        <a:defRPr sz="3000" b="1">
          <a:solidFill>
            <a:schemeClr val="bg1"/>
          </a:solidFill>
          <a:latin typeface="Arial" charset="0"/>
          <a:cs typeface="Arial" charset="0"/>
        </a:defRPr>
      </a:lvl4pPr>
      <a:lvl5pPr algn="r" rtl="0" eaLnBrk="0" fontAlgn="base" hangingPunct="0">
        <a:spcBef>
          <a:spcPct val="40000"/>
        </a:spcBef>
        <a:spcAft>
          <a:spcPct val="0"/>
        </a:spcAft>
        <a:defRPr sz="3000" b="1">
          <a:solidFill>
            <a:schemeClr val="bg1"/>
          </a:solidFill>
          <a:latin typeface="Arial" charset="0"/>
          <a:cs typeface="Arial" charset="0"/>
        </a:defRPr>
      </a:lvl5pPr>
      <a:lvl6pPr marL="457200" algn="r" rtl="0" fontAlgn="base">
        <a:spcBef>
          <a:spcPct val="40000"/>
        </a:spcBef>
        <a:spcAft>
          <a:spcPct val="0"/>
        </a:spcAft>
        <a:defRPr sz="3000" b="1">
          <a:solidFill>
            <a:schemeClr val="bg1"/>
          </a:solidFill>
          <a:latin typeface="Arial" charset="0"/>
          <a:cs typeface="Arial" charset="0"/>
        </a:defRPr>
      </a:lvl6pPr>
      <a:lvl7pPr marL="914400" algn="r" rtl="0" fontAlgn="base">
        <a:spcBef>
          <a:spcPct val="40000"/>
        </a:spcBef>
        <a:spcAft>
          <a:spcPct val="0"/>
        </a:spcAft>
        <a:defRPr sz="3000" b="1">
          <a:solidFill>
            <a:schemeClr val="bg1"/>
          </a:solidFill>
          <a:latin typeface="Arial" charset="0"/>
          <a:cs typeface="Arial" charset="0"/>
        </a:defRPr>
      </a:lvl7pPr>
      <a:lvl8pPr marL="1371600" algn="r" rtl="0" fontAlgn="base">
        <a:spcBef>
          <a:spcPct val="40000"/>
        </a:spcBef>
        <a:spcAft>
          <a:spcPct val="0"/>
        </a:spcAft>
        <a:defRPr sz="3000" b="1">
          <a:solidFill>
            <a:schemeClr val="bg1"/>
          </a:solidFill>
          <a:latin typeface="Arial" charset="0"/>
          <a:cs typeface="Arial" charset="0"/>
        </a:defRPr>
      </a:lvl8pPr>
      <a:lvl9pPr marL="1828800" algn="r" rtl="0" fontAlgn="base">
        <a:spcBef>
          <a:spcPct val="40000"/>
        </a:spcBef>
        <a:spcAft>
          <a:spcPct val="0"/>
        </a:spcAft>
        <a:defRPr sz="3000" b="1">
          <a:solidFill>
            <a:schemeClr val="bg1"/>
          </a:solidFill>
          <a:latin typeface="Arial" charset="0"/>
          <a:cs typeface="Arial" charset="0"/>
        </a:defRPr>
      </a:lvl9pPr>
    </p:titleStyle>
    <p:bodyStyle>
      <a:lvl1pPr marL="342900" indent="-342900" algn="r" rtl="0" eaLnBrk="0" fontAlgn="base" hangingPunct="0">
        <a:spcBef>
          <a:spcPct val="40000"/>
        </a:spcBef>
        <a:spcAft>
          <a:spcPct val="0"/>
        </a:spcAft>
        <a:defRPr sz="1200">
          <a:solidFill>
            <a:schemeClr val="bg1"/>
          </a:solidFill>
          <a:latin typeface="+mn-lt"/>
          <a:ea typeface="+mn-ea"/>
          <a:cs typeface="+mn-cs"/>
        </a:defRPr>
      </a:lvl1pPr>
      <a:lvl2pPr marL="1588" indent="455613" algn="l" rtl="0" eaLnBrk="0" fontAlgn="base" hangingPunct="0">
        <a:spcBef>
          <a:spcPct val="40000"/>
        </a:spcBef>
        <a:spcAft>
          <a:spcPct val="0"/>
        </a:spcAft>
        <a:defRPr sz="1400">
          <a:solidFill>
            <a:schemeClr val="tx1"/>
          </a:solidFill>
          <a:latin typeface="+mn-lt"/>
          <a:cs typeface="+mn-cs"/>
        </a:defRPr>
      </a:lvl2pPr>
      <a:lvl3pPr marL="357188" indent="-176213" algn="l" rtl="0" eaLnBrk="0" fontAlgn="base" hangingPunct="0">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3pPr>
      <a:lvl4pPr marL="538163" indent="-177800" algn="l" rtl="0" eaLnBrk="0" fontAlgn="base" hangingPunct="0">
        <a:spcBef>
          <a:spcPct val="40000"/>
        </a:spcBef>
        <a:spcAft>
          <a:spcPct val="0"/>
        </a:spcAft>
        <a:buClr>
          <a:schemeClr val="accent1"/>
        </a:buClr>
        <a:buSzPct val="85000"/>
        <a:buFont typeface="Symbol" pitchFamily="18" charset="2"/>
        <a:buChar char="-"/>
        <a:defRPr sz="1400">
          <a:solidFill>
            <a:schemeClr val="tx1"/>
          </a:solidFill>
          <a:latin typeface="+mn-lt"/>
          <a:cs typeface="+mn-cs"/>
        </a:defRPr>
      </a:lvl4pPr>
      <a:lvl5pPr marL="722313" indent="-179388" algn="l" rtl="0" eaLnBrk="0" fontAlgn="base" hangingPunct="0">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5pPr>
      <a:lvl6pPr marL="1179513" indent="-179388" algn="l" rtl="0" fontAlgn="base">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6pPr>
      <a:lvl7pPr marL="1636713" indent="-179388" algn="l" rtl="0" fontAlgn="base">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7pPr>
      <a:lvl8pPr marL="2093913" indent="-179388" algn="l" rtl="0" fontAlgn="base">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8pPr>
      <a:lvl9pPr marL="2551113" indent="-179388" algn="l" rtl="0" fontAlgn="base">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5" descr="PowerPoint-Graphics-6_A4"/>
          <p:cNvPicPr>
            <a:picLocks noChangeAspect="1" noChangeArrowheads="1"/>
          </p:cNvPicPr>
          <p:nvPr/>
        </p:nvPicPr>
        <p:blipFill>
          <a:blip r:embed="rId13" cstate="print"/>
          <a:srcRect/>
          <a:stretch>
            <a:fillRect/>
          </a:stretch>
        </p:blipFill>
        <p:spPr bwMode="auto">
          <a:xfrm>
            <a:off x="-7815" y="-6350"/>
            <a:ext cx="8309708" cy="6873875"/>
          </a:xfrm>
          <a:prstGeom prst="rect">
            <a:avLst/>
          </a:prstGeom>
          <a:noFill/>
          <a:ln w="9525">
            <a:noFill/>
            <a:miter lim="800000"/>
            <a:headEnd/>
            <a:tailEnd/>
          </a:ln>
        </p:spPr>
      </p:pic>
      <p:sp>
        <p:nvSpPr>
          <p:cNvPr id="5123" name="Rectangle 2"/>
          <p:cNvSpPr>
            <a:spLocks noGrp="1" noChangeArrowheads="1"/>
          </p:cNvSpPr>
          <p:nvPr>
            <p:ph type="title"/>
          </p:nvPr>
        </p:nvSpPr>
        <p:spPr bwMode="gray">
          <a:xfrm>
            <a:off x="398585" y="1438275"/>
            <a:ext cx="6475046" cy="2159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5124" name="Rectangle 3"/>
          <p:cNvSpPr>
            <a:spLocks noGrp="1" noChangeArrowheads="1"/>
          </p:cNvSpPr>
          <p:nvPr>
            <p:ph type="body" idx="1"/>
          </p:nvPr>
        </p:nvSpPr>
        <p:spPr bwMode="auto">
          <a:xfrm>
            <a:off x="398585" y="3814763"/>
            <a:ext cx="6236677" cy="1752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hf hdr="0" ftr="0" dt="0"/>
  <p:txStyles>
    <p:titleStyle>
      <a:lvl1pPr algn="l" rtl="0" eaLnBrk="0" fontAlgn="base" hangingPunct="0">
        <a:spcBef>
          <a:spcPct val="40000"/>
        </a:spcBef>
        <a:spcAft>
          <a:spcPct val="0"/>
        </a:spcAft>
        <a:defRPr sz="3000" b="1">
          <a:solidFill>
            <a:schemeClr val="bg1"/>
          </a:solidFill>
          <a:latin typeface="+mj-lt"/>
          <a:ea typeface="+mj-ea"/>
          <a:cs typeface="+mj-cs"/>
        </a:defRPr>
      </a:lvl1pPr>
      <a:lvl2pPr algn="l" rtl="0" eaLnBrk="0" fontAlgn="base" hangingPunct="0">
        <a:spcBef>
          <a:spcPct val="40000"/>
        </a:spcBef>
        <a:spcAft>
          <a:spcPct val="0"/>
        </a:spcAft>
        <a:defRPr sz="3000" b="1">
          <a:solidFill>
            <a:schemeClr val="bg1"/>
          </a:solidFill>
          <a:latin typeface="Arial" charset="0"/>
          <a:cs typeface="Arial" charset="0"/>
        </a:defRPr>
      </a:lvl2pPr>
      <a:lvl3pPr algn="l" rtl="0" eaLnBrk="0" fontAlgn="base" hangingPunct="0">
        <a:spcBef>
          <a:spcPct val="40000"/>
        </a:spcBef>
        <a:spcAft>
          <a:spcPct val="0"/>
        </a:spcAft>
        <a:defRPr sz="3000" b="1">
          <a:solidFill>
            <a:schemeClr val="bg1"/>
          </a:solidFill>
          <a:latin typeface="Arial" charset="0"/>
          <a:cs typeface="Arial" charset="0"/>
        </a:defRPr>
      </a:lvl3pPr>
      <a:lvl4pPr algn="l" rtl="0" eaLnBrk="0" fontAlgn="base" hangingPunct="0">
        <a:spcBef>
          <a:spcPct val="40000"/>
        </a:spcBef>
        <a:spcAft>
          <a:spcPct val="0"/>
        </a:spcAft>
        <a:defRPr sz="3000" b="1">
          <a:solidFill>
            <a:schemeClr val="bg1"/>
          </a:solidFill>
          <a:latin typeface="Arial" charset="0"/>
          <a:cs typeface="Arial" charset="0"/>
        </a:defRPr>
      </a:lvl4pPr>
      <a:lvl5pPr algn="l" rtl="0" eaLnBrk="0" fontAlgn="base" hangingPunct="0">
        <a:spcBef>
          <a:spcPct val="40000"/>
        </a:spcBef>
        <a:spcAft>
          <a:spcPct val="0"/>
        </a:spcAft>
        <a:defRPr sz="3000" b="1">
          <a:solidFill>
            <a:schemeClr val="bg1"/>
          </a:solidFill>
          <a:latin typeface="Arial" charset="0"/>
          <a:cs typeface="Arial" charset="0"/>
        </a:defRPr>
      </a:lvl5pPr>
      <a:lvl6pPr marL="457200" algn="l" rtl="0" fontAlgn="base">
        <a:spcBef>
          <a:spcPct val="40000"/>
        </a:spcBef>
        <a:spcAft>
          <a:spcPct val="0"/>
        </a:spcAft>
        <a:defRPr sz="3000" b="1">
          <a:solidFill>
            <a:schemeClr val="bg1"/>
          </a:solidFill>
          <a:latin typeface="Arial" charset="0"/>
          <a:cs typeface="Arial" charset="0"/>
        </a:defRPr>
      </a:lvl6pPr>
      <a:lvl7pPr marL="914400" algn="l" rtl="0" fontAlgn="base">
        <a:spcBef>
          <a:spcPct val="40000"/>
        </a:spcBef>
        <a:spcAft>
          <a:spcPct val="0"/>
        </a:spcAft>
        <a:defRPr sz="3000" b="1">
          <a:solidFill>
            <a:schemeClr val="bg1"/>
          </a:solidFill>
          <a:latin typeface="Arial" charset="0"/>
          <a:cs typeface="Arial" charset="0"/>
        </a:defRPr>
      </a:lvl7pPr>
      <a:lvl8pPr marL="1371600" algn="l" rtl="0" fontAlgn="base">
        <a:spcBef>
          <a:spcPct val="40000"/>
        </a:spcBef>
        <a:spcAft>
          <a:spcPct val="0"/>
        </a:spcAft>
        <a:defRPr sz="3000" b="1">
          <a:solidFill>
            <a:schemeClr val="bg1"/>
          </a:solidFill>
          <a:latin typeface="Arial" charset="0"/>
          <a:cs typeface="Arial" charset="0"/>
        </a:defRPr>
      </a:lvl8pPr>
      <a:lvl9pPr marL="1828800" algn="l" rtl="0" fontAlgn="base">
        <a:spcBef>
          <a:spcPct val="40000"/>
        </a:spcBef>
        <a:spcAft>
          <a:spcPct val="0"/>
        </a:spcAft>
        <a:defRPr sz="3000" b="1">
          <a:solidFill>
            <a:schemeClr val="bg1"/>
          </a:solidFill>
          <a:latin typeface="Arial" charset="0"/>
          <a:cs typeface="Arial" charset="0"/>
        </a:defRPr>
      </a:lvl9pPr>
    </p:titleStyle>
    <p:bodyStyle>
      <a:lvl1pPr marL="342900" indent="-342900" algn="l" rtl="0" eaLnBrk="0" fontAlgn="base" hangingPunct="0">
        <a:spcBef>
          <a:spcPct val="40000"/>
        </a:spcBef>
        <a:spcAft>
          <a:spcPct val="0"/>
        </a:spcAft>
        <a:defRPr sz="1200">
          <a:solidFill>
            <a:schemeClr val="bg1"/>
          </a:solidFill>
          <a:latin typeface="+mn-lt"/>
          <a:ea typeface="+mn-ea"/>
          <a:cs typeface="+mn-cs"/>
        </a:defRPr>
      </a:lvl1pPr>
      <a:lvl2pPr marL="1588" indent="455613" algn="l" rtl="0" eaLnBrk="0" fontAlgn="base" hangingPunct="0">
        <a:spcBef>
          <a:spcPct val="40000"/>
        </a:spcBef>
        <a:spcAft>
          <a:spcPct val="0"/>
        </a:spcAft>
        <a:defRPr sz="1400">
          <a:solidFill>
            <a:schemeClr val="tx1"/>
          </a:solidFill>
          <a:latin typeface="+mn-lt"/>
          <a:cs typeface="+mn-cs"/>
        </a:defRPr>
      </a:lvl2pPr>
      <a:lvl3pPr marL="357188" indent="-176213" algn="l" rtl="0" eaLnBrk="0" fontAlgn="base" hangingPunct="0">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3pPr>
      <a:lvl4pPr marL="538163" indent="-177800" algn="l" rtl="0" eaLnBrk="0" fontAlgn="base" hangingPunct="0">
        <a:spcBef>
          <a:spcPct val="40000"/>
        </a:spcBef>
        <a:spcAft>
          <a:spcPct val="0"/>
        </a:spcAft>
        <a:buClr>
          <a:schemeClr val="accent1"/>
        </a:buClr>
        <a:buSzPct val="85000"/>
        <a:buFont typeface="Symbol" pitchFamily="18" charset="2"/>
        <a:buChar char="-"/>
        <a:defRPr sz="1400">
          <a:solidFill>
            <a:schemeClr val="tx1"/>
          </a:solidFill>
          <a:latin typeface="+mn-lt"/>
          <a:cs typeface="+mn-cs"/>
        </a:defRPr>
      </a:lvl4pPr>
      <a:lvl5pPr marL="722313" indent="-179388" algn="l" rtl="0" eaLnBrk="0" fontAlgn="base" hangingPunct="0">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5pPr>
      <a:lvl6pPr marL="1179513" indent="-179388" algn="l" rtl="0" fontAlgn="base">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6pPr>
      <a:lvl7pPr marL="1636713" indent="-179388" algn="l" rtl="0" fontAlgn="base">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7pPr>
      <a:lvl8pPr marL="2093913" indent="-179388" algn="l" rtl="0" fontAlgn="base">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8pPr>
      <a:lvl9pPr marL="2551113" indent="-179388" algn="l" rtl="0" fontAlgn="base">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0" y="-3175"/>
            <a:ext cx="12192000" cy="6859588"/>
          </a:xfrm>
          <a:prstGeom prst="rect">
            <a:avLst/>
          </a:prstGeom>
        </p:spPr>
      </p:pic>
      <p:pic>
        <p:nvPicPr>
          <p:cNvPr id="6147" name="Picture 6" descr="AnglePanel"/>
          <p:cNvPicPr>
            <a:picLocks noChangeAspect="1" noChangeArrowheads="1"/>
          </p:cNvPicPr>
          <p:nvPr/>
        </p:nvPicPr>
        <p:blipFill>
          <a:blip r:embed="rId14" cstate="print"/>
          <a:srcRect/>
          <a:stretch>
            <a:fillRect/>
          </a:stretch>
        </p:blipFill>
        <p:spPr bwMode="auto">
          <a:xfrm>
            <a:off x="-3907" y="4581526"/>
            <a:ext cx="6054970" cy="2278063"/>
          </a:xfrm>
          <a:prstGeom prst="rect">
            <a:avLst/>
          </a:prstGeom>
          <a:noFill/>
          <a:ln w="9525">
            <a:noFill/>
            <a:miter lim="800000"/>
            <a:headEnd/>
            <a:tailEnd/>
          </a:ln>
        </p:spPr>
      </p:pic>
      <p:sp>
        <p:nvSpPr>
          <p:cNvPr id="6148" name="Rectangle 2"/>
          <p:cNvSpPr>
            <a:spLocks noGrp="1" noChangeArrowheads="1"/>
          </p:cNvSpPr>
          <p:nvPr>
            <p:ph type="title"/>
          </p:nvPr>
        </p:nvSpPr>
        <p:spPr bwMode="auto">
          <a:xfrm>
            <a:off x="398584" y="4941889"/>
            <a:ext cx="4704862" cy="15843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hf hdr="0" ftr="0" dt="0"/>
  <p:txStyles>
    <p:titleStyle>
      <a:lvl1pPr algn="l" rtl="0" eaLnBrk="0" fontAlgn="base" hangingPunct="0">
        <a:spcBef>
          <a:spcPct val="40000"/>
        </a:spcBef>
        <a:spcAft>
          <a:spcPct val="0"/>
        </a:spcAft>
        <a:defRPr sz="3000" b="1">
          <a:solidFill>
            <a:schemeClr val="accent1"/>
          </a:solidFill>
          <a:latin typeface="+mj-lt"/>
          <a:ea typeface="+mj-ea"/>
          <a:cs typeface="+mj-cs"/>
        </a:defRPr>
      </a:lvl1pPr>
      <a:lvl2pPr algn="l" rtl="0" eaLnBrk="0" fontAlgn="base" hangingPunct="0">
        <a:spcBef>
          <a:spcPct val="40000"/>
        </a:spcBef>
        <a:spcAft>
          <a:spcPct val="0"/>
        </a:spcAft>
        <a:defRPr sz="3000" b="1">
          <a:solidFill>
            <a:schemeClr val="accent1"/>
          </a:solidFill>
          <a:latin typeface="Arial" charset="0"/>
          <a:cs typeface="Arial" charset="0"/>
        </a:defRPr>
      </a:lvl2pPr>
      <a:lvl3pPr algn="l" rtl="0" eaLnBrk="0" fontAlgn="base" hangingPunct="0">
        <a:spcBef>
          <a:spcPct val="40000"/>
        </a:spcBef>
        <a:spcAft>
          <a:spcPct val="0"/>
        </a:spcAft>
        <a:defRPr sz="3000" b="1">
          <a:solidFill>
            <a:schemeClr val="accent1"/>
          </a:solidFill>
          <a:latin typeface="Arial" charset="0"/>
          <a:cs typeface="Arial" charset="0"/>
        </a:defRPr>
      </a:lvl3pPr>
      <a:lvl4pPr algn="l" rtl="0" eaLnBrk="0" fontAlgn="base" hangingPunct="0">
        <a:spcBef>
          <a:spcPct val="40000"/>
        </a:spcBef>
        <a:spcAft>
          <a:spcPct val="0"/>
        </a:spcAft>
        <a:defRPr sz="3000" b="1">
          <a:solidFill>
            <a:schemeClr val="accent1"/>
          </a:solidFill>
          <a:latin typeface="Arial" charset="0"/>
          <a:cs typeface="Arial" charset="0"/>
        </a:defRPr>
      </a:lvl4pPr>
      <a:lvl5pPr algn="l" rtl="0" eaLnBrk="0" fontAlgn="base" hangingPunct="0">
        <a:spcBef>
          <a:spcPct val="40000"/>
        </a:spcBef>
        <a:spcAft>
          <a:spcPct val="0"/>
        </a:spcAft>
        <a:defRPr sz="3000" b="1">
          <a:solidFill>
            <a:schemeClr val="accent1"/>
          </a:solidFill>
          <a:latin typeface="Arial" charset="0"/>
          <a:cs typeface="Arial" charset="0"/>
        </a:defRPr>
      </a:lvl5pPr>
      <a:lvl6pPr marL="457200" algn="l" rtl="0" fontAlgn="base">
        <a:spcBef>
          <a:spcPct val="40000"/>
        </a:spcBef>
        <a:spcAft>
          <a:spcPct val="0"/>
        </a:spcAft>
        <a:defRPr sz="3000" b="1">
          <a:solidFill>
            <a:schemeClr val="accent1"/>
          </a:solidFill>
          <a:latin typeface="Arial" charset="0"/>
          <a:cs typeface="Arial" charset="0"/>
        </a:defRPr>
      </a:lvl6pPr>
      <a:lvl7pPr marL="914400" algn="l" rtl="0" fontAlgn="base">
        <a:spcBef>
          <a:spcPct val="40000"/>
        </a:spcBef>
        <a:spcAft>
          <a:spcPct val="0"/>
        </a:spcAft>
        <a:defRPr sz="3000" b="1">
          <a:solidFill>
            <a:schemeClr val="accent1"/>
          </a:solidFill>
          <a:latin typeface="Arial" charset="0"/>
          <a:cs typeface="Arial" charset="0"/>
        </a:defRPr>
      </a:lvl7pPr>
      <a:lvl8pPr marL="1371600" algn="l" rtl="0" fontAlgn="base">
        <a:spcBef>
          <a:spcPct val="40000"/>
        </a:spcBef>
        <a:spcAft>
          <a:spcPct val="0"/>
        </a:spcAft>
        <a:defRPr sz="3000" b="1">
          <a:solidFill>
            <a:schemeClr val="accent1"/>
          </a:solidFill>
          <a:latin typeface="Arial" charset="0"/>
          <a:cs typeface="Arial" charset="0"/>
        </a:defRPr>
      </a:lvl8pPr>
      <a:lvl9pPr marL="1828800" algn="l" rtl="0" fontAlgn="base">
        <a:spcBef>
          <a:spcPct val="40000"/>
        </a:spcBef>
        <a:spcAft>
          <a:spcPct val="0"/>
        </a:spcAft>
        <a:defRPr sz="3000" b="1">
          <a:solidFill>
            <a:schemeClr val="accent1"/>
          </a:solidFill>
          <a:latin typeface="Arial" charset="0"/>
          <a:cs typeface="Arial" charset="0"/>
        </a:defRPr>
      </a:lvl9pPr>
    </p:titleStyle>
    <p:bodyStyle>
      <a:lvl1pPr marL="342900" indent="-342900" algn="l" rtl="0" eaLnBrk="0" fontAlgn="base" hangingPunct="0">
        <a:spcBef>
          <a:spcPct val="40000"/>
        </a:spcBef>
        <a:spcAft>
          <a:spcPct val="0"/>
        </a:spcAft>
        <a:defRPr sz="1400" b="1">
          <a:solidFill>
            <a:schemeClr val="accent1"/>
          </a:solidFill>
          <a:latin typeface="+mn-lt"/>
          <a:ea typeface="+mn-ea"/>
          <a:cs typeface="+mn-cs"/>
        </a:defRPr>
      </a:lvl1pPr>
      <a:lvl2pPr marL="1588" indent="455613" algn="l" rtl="0" eaLnBrk="0" fontAlgn="base" hangingPunct="0">
        <a:spcBef>
          <a:spcPct val="40000"/>
        </a:spcBef>
        <a:spcAft>
          <a:spcPct val="0"/>
        </a:spcAft>
        <a:defRPr sz="1400">
          <a:solidFill>
            <a:schemeClr val="tx1"/>
          </a:solidFill>
          <a:latin typeface="+mn-lt"/>
          <a:cs typeface="+mn-cs"/>
        </a:defRPr>
      </a:lvl2pPr>
      <a:lvl3pPr marL="3175" indent="142875" algn="l" rtl="0" eaLnBrk="0" fontAlgn="base" hangingPunct="0">
        <a:spcBef>
          <a:spcPct val="40000"/>
        </a:spcBef>
        <a:spcAft>
          <a:spcPct val="0"/>
        </a:spcAft>
        <a:buChar char="•"/>
        <a:defRPr sz="1400">
          <a:solidFill>
            <a:schemeClr val="tx1"/>
          </a:solidFill>
          <a:latin typeface="+mn-lt"/>
          <a:cs typeface="+mn-cs"/>
        </a:defRPr>
      </a:lvl3pPr>
      <a:lvl4pPr marL="269875" indent="153988" algn="l" rtl="0" eaLnBrk="0" fontAlgn="base" hangingPunct="0">
        <a:spcBef>
          <a:spcPct val="40000"/>
        </a:spcBef>
        <a:spcAft>
          <a:spcPct val="0"/>
        </a:spcAft>
        <a:buFont typeface="Arial" charset="0"/>
        <a:buChar char="-"/>
        <a:defRPr sz="1400">
          <a:solidFill>
            <a:schemeClr val="tx1"/>
          </a:solidFill>
          <a:latin typeface="+mn-lt"/>
          <a:cs typeface="+mn-cs"/>
        </a:defRPr>
      </a:lvl4pPr>
      <a:lvl5pPr marL="549275" indent="138113" algn="l" rtl="0" eaLnBrk="0" fontAlgn="base" hangingPunct="0">
        <a:spcBef>
          <a:spcPct val="40000"/>
        </a:spcBef>
        <a:spcAft>
          <a:spcPct val="0"/>
        </a:spcAft>
        <a:buFont typeface="Arial" charset="0"/>
        <a:buChar char="-"/>
        <a:defRPr sz="1400">
          <a:solidFill>
            <a:schemeClr val="tx1"/>
          </a:solidFill>
          <a:latin typeface="+mn-lt"/>
          <a:cs typeface="+mn-cs"/>
        </a:defRPr>
      </a:lvl5pPr>
      <a:lvl6pPr marL="1006475" indent="138113" algn="l" rtl="0" fontAlgn="base">
        <a:spcBef>
          <a:spcPct val="40000"/>
        </a:spcBef>
        <a:spcAft>
          <a:spcPct val="0"/>
        </a:spcAft>
        <a:buFont typeface="Arial" charset="0"/>
        <a:buChar char="-"/>
        <a:defRPr sz="1400">
          <a:solidFill>
            <a:schemeClr val="tx1"/>
          </a:solidFill>
          <a:latin typeface="+mn-lt"/>
          <a:cs typeface="+mn-cs"/>
        </a:defRPr>
      </a:lvl6pPr>
      <a:lvl7pPr marL="1463675" indent="138113" algn="l" rtl="0" fontAlgn="base">
        <a:spcBef>
          <a:spcPct val="40000"/>
        </a:spcBef>
        <a:spcAft>
          <a:spcPct val="0"/>
        </a:spcAft>
        <a:buFont typeface="Arial" charset="0"/>
        <a:buChar char="-"/>
        <a:defRPr sz="1400">
          <a:solidFill>
            <a:schemeClr val="tx1"/>
          </a:solidFill>
          <a:latin typeface="+mn-lt"/>
          <a:cs typeface="+mn-cs"/>
        </a:defRPr>
      </a:lvl7pPr>
      <a:lvl8pPr marL="1920875" indent="138113" algn="l" rtl="0" fontAlgn="base">
        <a:spcBef>
          <a:spcPct val="40000"/>
        </a:spcBef>
        <a:spcAft>
          <a:spcPct val="0"/>
        </a:spcAft>
        <a:buFont typeface="Arial" charset="0"/>
        <a:buChar char="-"/>
        <a:defRPr sz="1400">
          <a:solidFill>
            <a:schemeClr val="tx1"/>
          </a:solidFill>
          <a:latin typeface="+mn-lt"/>
          <a:cs typeface="+mn-cs"/>
        </a:defRPr>
      </a:lvl8pPr>
      <a:lvl9pPr marL="2378075" indent="138113" algn="l" rtl="0" fontAlgn="base">
        <a:spcBef>
          <a:spcPct val="40000"/>
        </a:spcBef>
        <a:spcAft>
          <a:spcPct val="0"/>
        </a:spcAft>
        <a:buFont typeface="Arial" charset="0"/>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0" y="-1"/>
            <a:ext cx="12192000" cy="6856413"/>
          </a:xfrm>
          <a:prstGeom prst="rect">
            <a:avLst/>
          </a:prstGeom>
        </p:spPr>
      </p:pic>
      <p:pic>
        <p:nvPicPr>
          <p:cNvPr id="7171" name="Picture 6" descr="PowerPoint-Graphics-3_A4"/>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0" y="1"/>
            <a:ext cx="6449647" cy="5400675"/>
          </a:xfrm>
          <a:prstGeom prst="rect">
            <a:avLst/>
          </a:prstGeom>
          <a:noFill/>
          <a:ln w="9525">
            <a:noFill/>
            <a:miter lim="800000"/>
            <a:headEnd/>
            <a:tailEnd/>
          </a:ln>
        </p:spPr>
      </p:pic>
      <p:sp>
        <p:nvSpPr>
          <p:cNvPr id="7172" name="Rectangle 2"/>
          <p:cNvSpPr>
            <a:spLocks noGrp="1" noChangeArrowheads="1"/>
          </p:cNvSpPr>
          <p:nvPr>
            <p:ph type="title"/>
          </p:nvPr>
        </p:nvSpPr>
        <p:spPr bwMode="gray">
          <a:xfrm>
            <a:off x="398585" y="1438275"/>
            <a:ext cx="5156201" cy="1079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7173" name="Rectangle 3"/>
          <p:cNvSpPr>
            <a:spLocks noGrp="1" noChangeArrowheads="1"/>
          </p:cNvSpPr>
          <p:nvPr>
            <p:ph type="body" idx="1"/>
          </p:nvPr>
        </p:nvSpPr>
        <p:spPr bwMode="auto">
          <a:xfrm>
            <a:off x="398585" y="2698751"/>
            <a:ext cx="4318000" cy="9001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p:txBody>
      </p:sp>
    </p:spTree>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hf hdr="0" ftr="0" dt="0"/>
  <p:txStyles>
    <p:titleStyle>
      <a:lvl1pPr algn="l" rtl="0" eaLnBrk="0" fontAlgn="base" hangingPunct="0">
        <a:spcBef>
          <a:spcPct val="40000"/>
        </a:spcBef>
        <a:spcAft>
          <a:spcPct val="0"/>
        </a:spcAft>
        <a:defRPr sz="3000" b="1">
          <a:solidFill>
            <a:schemeClr val="bg1"/>
          </a:solidFill>
          <a:latin typeface="+mj-lt"/>
          <a:ea typeface="+mj-ea"/>
          <a:cs typeface="+mj-cs"/>
        </a:defRPr>
      </a:lvl1pPr>
      <a:lvl2pPr algn="l" rtl="0" eaLnBrk="0" fontAlgn="base" hangingPunct="0">
        <a:spcBef>
          <a:spcPct val="40000"/>
        </a:spcBef>
        <a:spcAft>
          <a:spcPct val="0"/>
        </a:spcAft>
        <a:defRPr sz="3000" b="1">
          <a:solidFill>
            <a:schemeClr val="bg1"/>
          </a:solidFill>
          <a:latin typeface="Arial" charset="0"/>
          <a:cs typeface="Arial" charset="0"/>
        </a:defRPr>
      </a:lvl2pPr>
      <a:lvl3pPr algn="l" rtl="0" eaLnBrk="0" fontAlgn="base" hangingPunct="0">
        <a:spcBef>
          <a:spcPct val="40000"/>
        </a:spcBef>
        <a:spcAft>
          <a:spcPct val="0"/>
        </a:spcAft>
        <a:defRPr sz="3000" b="1">
          <a:solidFill>
            <a:schemeClr val="bg1"/>
          </a:solidFill>
          <a:latin typeface="Arial" charset="0"/>
          <a:cs typeface="Arial" charset="0"/>
        </a:defRPr>
      </a:lvl3pPr>
      <a:lvl4pPr algn="l" rtl="0" eaLnBrk="0" fontAlgn="base" hangingPunct="0">
        <a:spcBef>
          <a:spcPct val="40000"/>
        </a:spcBef>
        <a:spcAft>
          <a:spcPct val="0"/>
        </a:spcAft>
        <a:defRPr sz="3000" b="1">
          <a:solidFill>
            <a:schemeClr val="bg1"/>
          </a:solidFill>
          <a:latin typeface="Arial" charset="0"/>
          <a:cs typeface="Arial" charset="0"/>
        </a:defRPr>
      </a:lvl4pPr>
      <a:lvl5pPr algn="l" rtl="0" eaLnBrk="0" fontAlgn="base" hangingPunct="0">
        <a:spcBef>
          <a:spcPct val="40000"/>
        </a:spcBef>
        <a:spcAft>
          <a:spcPct val="0"/>
        </a:spcAft>
        <a:defRPr sz="3000" b="1">
          <a:solidFill>
            <a:schemeClr val="bg1"/>
          </a:solidFill>
          <a:latin typeface="Arial" charset="0"/>
          <a:cs typeface="Arial" charset="0"/>
        </a:defRPr>
      </a:lvl5pPr>
      <a:lvl6pPr marL="457200" algn="l" rtl="0" fontAlgn="base">
        <a:spcBef>
          <a:spcPct val="40000"/>
        </a:spcBef>
        <a:spcAft>
          <a:spcPct val="0"/>
        </a:spcAft>
        <a:defRPr sz="3000" b="1">
          <a:solidFill>
            <a:schemeClr val="bg1"/>
          </a:solidFill>
          <a:latin typeface="Arial" charset="0"/>
          <a:cs typeface="Arial" charset="0"/>
        </a:defRPr>
      </a:lvl6pPr>
      <a:lvl7pPr marL="914400" algn="l" rtl="0" fontAlgn="base">
        <a:spcBef>
          <a:spcPct val="40000"/>
        </a:spcBef>
        <a:spcAft>
          <a:spcPct val="0"/>
        </a:spcAft>
        <a:defRPr sz="3000" b="1">
          <a:solidFill>
            <a:schemeClr val="bg1"/>
          </a:solidFill>
          <a:latin typeface="Arial" charset="0"/>
          <a:cs typeface="Arial" charset="0"/>
        </a:defRPr>
      </a:lvl7pPr>
      <a:lvl8pPr marL="1371600" algn="l" rtl="0" fontAlgn="base">
        <a:spcBef>
          <a:spcPct val="40000"/>
        </a:spcBef>
        <a:spcAft>
          <a:spcPct val="0"/>
        </a:spcAft>
        <a:defRPr sz="3000" b="1">
          <a:solidFill>
            <a:schemeClr val="bg1"/>
          </a:solidFill>
          <a:latin typeface="Arial" charset="0"/>
          <a:cs typeface="Arial" charset="0"/>
        </a:defRPr>
      </a:lvl8pPr>
      <a:lvl9pPr marL="1828800" algn="l" rtl="0" fontAlgn="base">
        <a:spcBef>
          <a:spcPct val="40000"/>
        </a:spcBef>
        <a:spcAft>
          <a:spcPct val="0"/>
        </a:spcAft>
        <a:defRPr sz="3000" b="1">
          <a:solidFill>
            <a:schemeClr val="bg1"/>
          </a:solidFill>
          <a:latin typeface="Arial" charset="0"/>
          <a:cs typeface="Arial" charset="0"/>
        </a:defRPr>
      </a:lvl9pPr>
    </p:titleStyle>
    <p:bodyStyle>
      <a:lvl1pPr marL="342900" indent="-342900" algn="l" rtl="0" eaLnBrk="0" fontAlgn="base" hangingPunct="0">
        <a:spcBef>
          <a:spcPct val="40000"/>
        </a:spcBef>
        <a:spcAft>
          <a:spcPct val="0"/>
        </a:spcAft>
        <a:defRPr sz="1200">
          <a:solidFill>
            <a:schemeClr val="bg1"/>
          </a:solidFill>
          <a:latin typeface="+mn-lt"/>
          <a:ea typeface="+mn-ea"/>
          <a:cs typeface="+mn-cs"/>
        </a:defRPr>
      </a:lvl1pPr>
      <a:lvl2pPr marL="1588" indent="455613" algn="l" rtl="0" eaLnBrk="0" fontAlgn="base" hangingPunct="0">
        <a:spcBef>
          <a:spcPct val="40000"/>
        </a:spcBef>
        <a:spcAft>
          <a:spcPct val="0"/>
        </a:spcAft>
        <a:defRPr sz="1400">
          <a:solidFill>
            <a:schemeClr val="tx1"/>
          </a:solidFill>
          <a:latin typeface="+mn-lt"/>
          <a:cs typeface="+mn-cs"/>
        </a:defRPr>
      </a:lvl2pPr>
      <a:lvl3pPr marL="357188" indent="-176213" algn="l" rtl="0" eaLnBrk="0" fontAlgn="base" hangingPunct="0">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3pPr>
      <a:lvl4pPr marL="538163" indent="-177800" algn="l" rtl="0" eaLnBrk="0" fontAlgn="base" hangingPunct="0">
        <a:spcBef>
          <a:spcPct val="40000"/>
        </a:spcBef>
        <a:spcAft>
          <a:spcPct val="0"/>
        </a:spcAft>
        <a:buClr>
          <a:schemeClr val="accent1"/>
        </a:buClr>
        <a:buSzPct val="85000"/>
        <a:buFont typeface="Symbol" pitchFamily="18" charset="2"/>
        <a:buChar char="-"/>
        <a:defRPr sz="1400">
          <a:solidFill>
            <a:schemeClr val="tx1"/>
          </a:solidFill>
          <a:latin typeface="+mn-lt"/>
          <a:cs typeface="+mn-cs"/>
        </a:defRPr>
      </a:lvl4pPr>
      <a:lvl5pPr marL="722313" indent="-179388" algn="l" rtl="0" eaLnBrk="0" fontAlgn="base" hangingPunct="0">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5pPr>
      <a:lvl6pPr marL="1179513" indent="-179388" algn="l" rtl="0" fontAlgn="base">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6pPr>
      <a:lvl7pPr marL="1636713" indent="-179388" algn="l" rtl="0" fontAlgn="base">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7pPr>
      <a:lvl8pPr marL="2093913" indent="-179388" algn="l" rtl="0" fontAlgn="base">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8pPr>
      <a:lvl9pPr marL="2551113" indent="-179388" algn="l" rtl="0" fontAlgn="base">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3" descr="PowerPoint-Graphics-3_A4"/>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0" y="1"/>
            <a:ext cx="6449647" cy="5400675"/>
          </a:xfrm>
          <a:prstGeom prst="rect">
            <a:avLst/>
          </a:prstGeom>
          <a:noFill/>
          <a:ln w="9525">
            <a:noFill/>
            <a:miter lim="800000"/>
            <a:headEnd/>
            <a:tailEnd/>
          </a:ln>
        </p:spPr>
      </p:pic>
      <p:sp>
        <p:nvSpPr>
          <p:cNvPr id="8195" name="Rectangle 2"/>
          <p:cNvSpPr>
            <a:spLocks noGrp="1" noChangeArrowheads="1"/>
          </p:cNvSpPr>
          <p:nvPr>
            <p:ph type="title"/>
          </p:nvPr>
        </p:nvSpPr>
        <p:spPr bwMode="gray">
          <a:xfrm>
            <a:off x="398585" y="1438275"/>
            <a:ext cx="5156201" cy="1079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8196" name="Rectangle 3"/>
          <p:cNvSpPr>
            <a:spLocks noGrp="1" noChangeArrowheads="1"/>
          </p:cNvSpPr>
          <p:nvPr>
            <p:ph type="body" idx="1"/>
          </p:nvPr>
        </p:nvSpPr>
        <p:spPr bwMode="auto">
          <a:xfrm>
            <a:off x="398585" y="2698751"/>
            <a:ext cx="4318000" cy="9001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hf hdr="0" ftr="0" dt="0"/>
  <p:txStyles>
    <p:titleStyle>
      <a:lvl1pPr algn="l" rtl="0" eaLnBrk="0" fontAlgn="base" hangingPunct="0">
        <a:spcBef>
          <a:spcPct val="40000"/>
        </a:spcBef>
        <a:spcAft>
          <a:spcPct val="0"/>
        </a:spcAft>
        <a:defRPr sz="3000" b="1">
          <a:solidFill>
            <a:schemeClr val="bg1"/>
          </a:solidFill>
          <a:latin typeface="+mj-lt"/>
          <a:ea typeface="+mj-ea"/>
          <a:cs typeface="+mj-cs"/>
        </a:defRPr>
      </a:lvl1pPr>
      <a:lvl2pPr algn="l" rtl="0" eaLnBrk="0" fontAlgn="base" hangingPunct="0">
        <a:spcBef>
          <a:spcPct val="40000"/>
        </a:spcBef>
        <a:spcAft>
          <a:spcPct val="0"/>
        </a:spcAft>
        <a:defRPr sz="3000" b="1">
          <a:solidFill>
            <a:schemeClr val="bg1"/>
          </a:solidFill>
          <a:latin typeface="Arial" charset="0"/>
          <a:cs typeface="Arial" charset="0"/>
        </a:defRPr>
      </a:lvl2pPr>
      <a:lvl3pPr algn="l" rtl="0" eaLnBrk="0" fontAlgn="base" hangingPunct="0">
        <a:spcBef>
          <a:spcPct val="40000"/>
        </a:spcBef>
        <a:spcAft>
          <a:spcPct val="0"/>
        </a:spcAft>
        <a:defRPr sz="3000" b="1">
          <a:solidFill>
            <a:schemeClr val="bg1"/>
          </a:solidFill>
          <a:latin typeface="Arial" charset="0"/>
          <a:cs typeface="Arial" charset="0"/>
        </a:defRPr>
      </a:lvl3pPr>
      <a:lvl4pPr algn="l" rtl="0" eaLnBrk="0" fontAlgn="base" hangingPunct="0">
        <a:spcBef>
          <a:spcPct val="40000"/>
        </a:spcBef>
        <a:spcAft>
          <a:spcPct val="0"/>
        </a:spcAft>
        <a:defRPr sz="3000" b="1">
          <a:solidFill>
            <a:schemeClr val="bg1"/>
          </a:solidFill>
          <a:latin typeface="Arial" charset="0"/>
          <a:cs typeface="Arial" charset="0"/>
        </a:defRPr>
      </a:lvl4pPr>
      <a:lvl5pPr algn="l" rtl="0" eaLnBrk="0" fontAlgn="base" hangingPunct="0">
        <a:spcBef>
          <a:spcPct val="40000"/>
        </a:spcBef>
        <a:spcAft>
          <a:spcPct val="0"/>
        </a:spcAft>
        <a:defRPr sz="3000" b="1">
          <a:solidFill>
            <a:schemeClr val="bg1"/>
          </a:solidFill>
          <a:latin typeface="Arial" charset="0"/>
          <a:cs typeface="Arial" charset="0"/>
        </a:defRPr>
      </a:lvl5pPr>
      <a:lvl6pPr marL="457200" algn="l" rtl="0" fontAlgn="base">
        <a:spcBef>
          <a:spcPct val="40000"/>
        </a:spcBef>
        <a:spcAft>
          <a:spcPct val="0"/>
        </a:spcAft>
        <a:defRPr sz="3000" b="1">
          <a:solidFill>
            <a:schemeClr val="bg1"/>
          </a:solidFill>
          <a:latin typeface="Arial" charset="0"/>
          <a:cs typeface="Arial" charset="0"/>
        </a:defRPr>
      </a:lvl6pPr>
      <a:lvl7pPr marL="914400" algn="l" rtl="0" fontAlgn="base">
        <a:spcBef>
          <a:spcPct val="40000"/>
        </a:spcBef>
        <a:spcAft>
          <a:spcPct val="0"/>
        </a:spcAft>
        <a:defRPr sz="3000" b="1">
          <a:solidFill>
            <a:schemeClr val="bg1"/>
          </a:solidFill>
          <a:latin typeface="Arial" charset="0"/>
          <a:cs typeface="Arial" charset="0"/>
        </a:defRPr>
      </a:lvl7pPr>
      <a:lvl8pPr marL="1371600" algn="l" rtl="0" fontAlgn="base">
        <a:spcBef>
          <a:spcPct val="40000"/>
        </a:spcBef>
        <a:spcAft>
          <a:spcPct val="0"/>
        </a:spcAft>
        <a:defRPr sz="3000" b="1">
          <a:solidFill>
            <a:schemeClr val="bg1"/>
          </a:solidFill>
          <a:latin typeface="Arial" charset="0"/>
          <a:cs typeface="Arial" charset="0"/>
        </a:defRPr>
      </a:lvl8pPr>
      <a:lvl9pPr marL="1828800" algn="l" rtl="0" fontAlgn="base">
        <a:spcBef>
          <a:spcPct val="40000"/>
        </a:spcBef>
        <a:spcAft>
          <a:spcPct val="0"/>
        </a:spcAft>
        <a:defRPr sz="3000" b="1">
          <a:solidFill>
            <a:schemeClr val="bg1"/>
          </a:solidFill>
          <a:latin typeface="Arial" charset="0"/>
          <a:cs typeface="Arial" charset="0"/>
        </a:defRPr>
      </a:lvl9pPr>
    </p:titleStyle>
    <p:bodyStyle>
      <a:lvl1pPr marL="342900" indent="-342900" algn="l" rtl="0" eaLnBrk="0" fontAlgn="base" hangingPunct="0">
        <a:spcBef>
          <a:spcPct val="40000"/>
        </a:spcBef>
        <a:spcAft>
          <a:spcPct val="0"/>
        </a:spcAft>
        <a:defRPr sz="1200">
          <a:solidFill>
            <a:schemeClr val="bg1"/>
          </a:solidFill>
          <a:latin typeface="+mn-lt"/>
          <a:ea typeface="+mn-ea"/>
          <a:cs typeface="+mn-cs"/>
        </a:defRPr>
      </a:lvl1pPr>
      <a:lvl2pPr marL="1588" indent="455613" algn="l" rtl="0" eaLnBrk="0" fontAlgn="base" hangingPunct="0">
        <a:spcBef>
          <a:spcPct val="40000"/>
        </a:spcBef>
        <a:spcAft>
          <a:spcPct val="0"/>
        </a:spcAft>
        <a:defRPr sz="1400">
          <a:solidFill>
            <a:schemeClr val="tx1"/>
          </a:solidFill>
          <a:latin typeface="+mn-lt"/>
          <a:cs typeface="+mn-cs"/>
        </a:defRPr>
      </a:lvl2pPr>
      <a:lvl3pPr marL="357188" indent="-176213" algn="l" rtl="0" eaLnBrk="0" fontAlgn="base" hangingPunct="0">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3pPr>
      <a:lvl4pPr marL="538163" indent="-177800" algn="l" rtl="0" eaLnBrk="0" fontAlgn="base" hangingPunct="0">
        <a:spcBef>
          <a:spcPct val="40000"/>
        </a:spcBef>
        <a:spcAft>
          <a:spcPct val="0"/>
        </a:spcAft>
        <a:buClr>
          <a:schemeClr val="accent1"/>
        </a:buClr>
        <a:buSzPct val="85000"/>
        <a:buFont typeface="Symbol" pitchFamily="18" charset="2"/>
        <a:buChar char="-"/>
        <a:defRPr sz="1400">
          <a:solidFill>
            <a:schemeClr val="tx1"/>
          </a:solidFill>
          <a:latin typeface="+mn-lt"/>
          <a:cs typeface="+mn-cs"/>
        </a:defRPr>
      </a:lvl4pPr>
      <a:lvl5pPr marL="722313" indent="-179388" algn="l" rtl="0" eaLnBrk="0" fontAlgn="base" hangingPunct="0">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5pPr>
      <a:lvl6pPr marL="1179513" indent="-179388" algn="l" rtl="0" fontAlgn="base">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6pPr>
      <a:lvl7pPr marL="1636713" indent="-179388" algn="l" rtl="0" fontAlgn="base">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7pPr>
      <a:lvl8pPr marL="2093913" indent="-179388" algn="l" rtl="0" fontAlgn="base">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8pPr>
      <a:lvl9pPr marL="2551113" indent="-179388" algn="l" rtl="0" fontAlgn="base">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6" descr="PowerPoint-Graphics_A4"/>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0" y="0"/>
            <a:ext cx="6205415" cy="3240088"/>
          </a:xfrm>
          <a:prstGeom prst="rect">
            <a:avLst/>
          </a:prstGeom>
          <a:noFill/>
          <a:ln w="9525">
            <a:noFill/>
            <a:miter lim="800000"/>
            <a:headEnd/>
            <a:tailEnd/>
          </a:ln>
        </p:spPr>
      </p:pic>
      <p:sp>
        <p:nvSpPr>
          <p:cNvPr id="9220" name="Rectangle 3"/>
          <p:cNvSpPr>
            <a:spLocks noGrp="1" noChangeArrowheads="1"/>
          </p:cNvSpPr>
          <p:nvPr>
            <p:ph type="body" idx="1"/>
          </p:nvPr>
        </p:nvSpPr>
        <p:spPr bwMode="auto">
          <a:xfrm>
            <a:off x="398585" y="4292601"/>
            <a:ext cx="9523046" cy="21447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p:txBody>
      </p:sp>
      <p:pic>
        <p:nvPicPr>
          <p:cNvPr id="5" name="Picture 4" descr="Dividers.wmf"/>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398584" y="426662"/>
            <a:ext cx="2491508" cy="740664"/>
          </a:xfrm>
          <a:prstGeom prst="rect">
            <a:avLst/>
          </a:prstGeom>
        </p:spPr>
      </p:pic>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r" rtl="0" eaLnBrk="0" fontAlgn="base" hangingPunct="0">
        <a:spcBef>
          <a:spcPct val="40000"/>
        </a:spcBef>
        <a:spcAft>
          <a:spcPct val="0"/>
        </a:spcAft>
        <a:defRPr sz="3000" b="1">
          <a:solidFill>
            <a:schemeClr val="bg1"/>
          </a:solidFill>
          <a:latin typeface="+mj-lt"/>
          <a:ea typeface="+mj-ea"/>
          <a:cs typeface="+mj-cs"/>
        </a:defRPr>
      </a:lvl1pPr>
      <a:lvl2pPr algn="r" rtl="0" eaLnBrk="0" fontAlgn="base" hangingPunct="0">
        <a:spcBef>
          <a:spcPct val="40000"/>
        </a:spcBef>
        <a:spcAft>
          <a:spcPct val="0"/>
        </a:spcAft>
        <a:defRPr sz="3000" b="1">
          <a:solidFill>
            <a:schemeClr val="bg1"/>
          </a:solidFill>
          <a:latin typeface="Arial" charset="0"/>
          <a:cs typeface="Arial" charset="0"/>
        </a:defRPr>
      </a:lvl2pPr>
      <a:lvl3pPr algn="r" rtl="0" eaLnBrk="0" fontAlgn="base" hangingPunct="0">
        <a:spcBef>
          <a:spcPct val="40000"/>
        </a:spcBef>
        <a:spcAft>
          <a:spcPct val="0"/>
        </a:spcAft>
        <a:defRPr sz="3000" b="1">
          <a:solidFill>
            <a:schemeClr val="bg1"/>
          </a:solidFill>
          <a:latin typeface="Arial" charset="0"/>
          <a:cs typeface="Arial" charset="0"/>
        </a:defRPr>
      </a:lvl3pPr>
      <a:lvl4pPr algn="r" rtl="0" eaLnBrk="0" fontAlgn="base" hangingPunct="0">
        <a:spcBef>
          <a:spcPct val="40000"/>
        </a:spcBef>
        <a:spcAft>
          <a:spcPct val="0"/>
        </a:spcAft>
        <a:defRPr sz="3000" b="1">
          <a:solidFill>
            <a:schemeClr val="bg1"/>
          </a:solidFill>
          <a:latin typeface="Arial" charset="0"/>
          <a:cs typeface="Arial" charset="0"/>
        </a:defRPr>
      </a:lvl4pPr>
      <a:lvl5pPr algn="r" rtl="0" eaLnBrk="0" fontAlgn="base" hangingPunct="0">
        <a:spcBef>
          <a:spcPct val="40000"/>
        </a:spcBef>
        <a:spcAft>
          <a:spcPct val="0"/>
        </a:spcAft>
        <a:defRPr sz="3000" b="1">
          <a:solidFill>
            <a:schemeClr val="bg1"/>
          </a:solidFill>
          <a:latin typeface="Arial" charset="0"/>
          <a:cs typeface="Arial" charset="0"/>
        </a:defRPr>
      </a:lvl5pPr>
      <a:lvl6pPr marL="457200" algn="r" rtl="0" fontAlgn="base">
        <a:spcBef>
          <a:spcPct val="40000"/>
        </a:spcBef>
        <a:spcAft>
          <a:spcPct val="0"/>
        </a:spcAft>
        <a:defRPr sz="3000" b="1">
          <a:solidFill>
            <a:schemeClr val="bg1"/>
          </a:solidFill>
          <a:latin typeface="Arial" charset="0"/>
          <a:cs typeface="Arial" charset="0"/>
        </a:defRPr>
      </a:lvl6pPr>
      <a:lvl7pPr marL="914400" algn="r" rtl="0" fontAlgn="base">
        <a:spcBef>
          <a:spcPct val="40000"/>
        </a:spcBef>
        <a:spcAft>
          <a:spcPct val="0"/>
        </a:spcAft>
        <a:defRPr sz="3000" b="1">
          <a:solidFill>
            <a:schemeClr val="bg1"/>
          </a:solidFill>
          <a:latin typeface="Arial" charset="0"/>
          <a:cs typeface="Arial" charset="0"/>
        </a:defRPr>
      </a:lvl7pPr>
      <a:lvl8pPr marL="1371600" algn="r" rtl="0" fontAlgn="base">
        <a:spcBef>
          <a:spcPct val="40000"/>
        </a:spcBef>
        <a:spcAft>
          <a:spcPct val="0"/>
        </a:spcAft>
        <a:defRPr sz="3000" b="1">
          <a:solidFill>
            <a:schemeClr val="bg1"/>
          </a:solidFill>
          <a:latin typeface="Arial" charset="0"/>
          <a:cs typeface="Arial" charset="0"/>
        </a:defRPr>
      </a:lvl8pPr>
      <a:lvl9pPr marL="1828800" algn="r" rtl="0" fontAlgn="base">
        <a:spcBef>
          <a:spcPct val="40000"/>
        </a:spcBef>
        <a:spcAft>
          <a:spcPct val="0"/>
        </a:spcAft>
        <a:defRPr sz="3000" b="1">
          <a:solidFill>
            <a:schemeClr val="bg1"/>
          </a:solidFill>
          <a:latin typeface="Arial" charset="0"/>
          <a:cs typeface="Arial" charset="0"/>
        </a:defRPr>
      </a:lvl9pPr>
    </p:titleStyle>
    <p:bodyStyle>
      <a:lvl1pPr marL="342900" indent="-342900" algn="l" rtl="0" eaLnBrk="0" fontAlgn="base" hangingPunct="0">
        <a:spcBef>
          <a:spcPct val="40000"/>
        </a:spcBef>
        <a:spcAft>
          <a:spcPct val="0"/>
        </a:spcAft>
        <a:defRPr sz="1200">
          <a:solidFill>
            <a:schemeClr val="tx1"/>
          </a:solidFill>
          <a:latin typeface="+mn-lt"/>
          <a:ea typeface="+mn-ea"/>
          <a:cs typeface="+mn-cs"/>
        </a:defRPr>
      </a:lvl1pPr>
      <a:lvl2pPr marL="1588" indent="455613" algn="l" rtl="0" eaLnBrk="0" fontAlgn="base" hangingPunct="0">
        <a:spcBef>
          <a:spcPct val="40000"/>
        </a:spcBef>
        <a:spcAft>
          <a:spcPct val="0"/>
        </a:spcAft>
        <a:defRPr sz="1400">
          <a:solidFill>
            <a:schemeClr val="tx1"/>
          </a:solidFill>
          <a:latin typeface="+mn-lt"/>
          <a:cs typeface="+mn-cs"/>
        </a:defRPr>
      </a:lvl2pPr>
      <a:lvl3pPr marL="357188" indent="-176213" algn="l" rtl="0" eaLnBrk="0" fontAlgn="base" hangingPunct="0">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3pPr>
      <a:lvl4pPr marL="538163" indent="-177800" algn="l" rtl="0" eaLnBrk="0" fontAlgn="base" hangingPunct="0">
        <a:spcBef>
          <a:spcPct val="40000"/>
        </a:spcBef>
        <a:spcAft>
          <a:spcPct val="0"/>
        </a:spcAft>
        <a:buClr>
          <a:schemeClr val="accent1"/>
        </a:buClr>
        <a:buSzPct val="85000"/>
        <a:buFont typeface="Symbol" pitchFamily="18" charset="2"/>
        <a:buChar char="-"/>
        <a:defRPr sz="1400">
          <a:solidFill>
            <a:schemeClr val="tx1"/>
          </a:solidFill>
          <a:latin typeface="+mn-lt"/>
          <a:cs typeface="+mn-cs"/>
        </a:defRPr>
      </a:lvl4pPr>
      <a:lvl5pPr marL="722313" indent="-179388" algn="l" rtl="0" eaLnBrk="0" fontAlgn="base" hangingPunct="0">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5pPr>
      <a:lvl6pPr marL="1179513" indent="-179388" algn="l" rtl="0" fontAlgn="base">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6pPr>
      <a:lvl7pPr marL="1636713" indent="-179388" algn="l" rtl="0" fontAlgn="base">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7pPr>
      <a:lvl8pPr marL="2093913" indent="-179388" algn="l" rtl="0" fontAlgn="base">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8pPr>
      <a:lvl9pPr marL="2551113" indent="-179388" algn="l" rtl="0" fontAlgn="base">
        <a:spcBef>
          <a:spcPct val="40000"/>
        </a:spcBef>
        <a:spcAft>
          <a:spcPct val="0"/>
        </a:spcAft>
        <a:buClr>
          <a:schemeClr val="accent1"/>
        </a:buClr>
        <a:buSzPct val="75000"/>
        <a:buFont typeface="Wingdings" pitchFamily="2" charset="2"/>
        <a:buChar char="l"/>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pPr>
              <a:defRPr/>
            </a:pPr>
            <a:fld id="{953730BA-90EA-4842-A611-9626F1AC90F2}" type="datetime1">
              <a:rPr lang="en-US" smtClean="0"/>
              <a:pPr>
                <a:defRPr/>
              </a:pPr>
              <a:t>1/2/2023</a:t>
            </a:fld>
            <a:endParaRPr lang="en-US"/>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pPr>
              <a:defRPr/>
            </a:pPr>
            <a:r>
              <a:rPr lang="en-US"/>
              <a:t>GO HEADER &amp; FOOTER TO EDIT THIS TEXT</a:t>
            </a:r>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14359248-702A-43DC-A30D-022683681692}"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xmlns="" id="{3F50D166-8715-4B7B-AC35-228A3A7123D2}"/>
              </a:ext>
            </a:extLst>
          </p:cNvPr>
          <p:cNvSpPr txBox="1">
            <a:spLocks/>
          </p:cNvSpPr>
          <p:nvPr/>
        </p:nvSpPr>
        <p:spPr>
          <a:xfrm>
            <a:off x="639428" y="792054"/>
            <a:ext cx="10913143" cy="2664296"/>
          </a:xfrm>
          <a:prstGeom prst="rect">
            <a:avLst/>
          </a:prstGeom>
          <a:noFill/>
        </p:spPr>
        <p:txBody>
          <a:bodyPr vert="horz" lIns="0" tIns="0" rIns="0" bIns="0" rtlCol="0" anchor="t" anchorCtr="0">
            <a:noAutofit/>
          </a:bodyPr>
          <a:lstStyle>
            <a:lvl1pPr algn="l" defTabSz="685411"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ctr" defTabSz="685411" rtl="0" eaLnBrk="1" fontAlgn="auto" latinLnBrk="0" hangingPunct="1">
              <a:lnSpc>
                <a:spcPct val="85000"/>
              </a:lnSpc>
              <a:spcBef>
                <a:spcPct val="0"/>
              </a:spcBef>
              <a:spcAft>
                <a:spcPts val="0"/>
              </a:spcAft>
              <a:buClrTx/>
              <a:buSzTx/>
              <a:buFontTx/>
              <a:buNone/>
              <a:tabLst/>
              <a:defRPr/>
            </a:pPr>
            <a:r>
              <a:rPr kumimoji="0" lang="en-IN" sz="3600" b="1" i="0" u="none" strike="noStrike" kern="1200" cap="none" spc="0" normalizeH="0" baseline="0" noProof="0" dirty="0">
                <a:ln>
                  <a:noFill/>
                </a:ln>
                <a:solidFill>
                  <a:srgbClr val="4472C4">
                    <a:lumMod val="50000"/>
                  </a:srgbClr>
                </a:solidFill>
                <a:effectLst/>
                <a:uLnTx/>
                <a:uFillTx/>
                <a:latin typeface="EYInterstate" panose="02000503020000020004" pitchFamily="2" charset="0"/>
                <a:ea typeface="+mj-ea"/>
                <a:cs typeface="Arial" pitchFamily="34" charset="0"/>
              </a:rPr>
              <a:t>E</a:t>
            </a:r>
            <a:r>
              <a:rPr kumimoji="0" lang="en-IN" sz="3600" b="1" i="0" u="none" strike="noStrike" kern="1200" cap="none" spc="0" normalizeH="0" baseline="0" noProof="0" dirty="0">
                <a:ln>
                  <a:noFill/>
                </a:ln>
                <a:solidFill>
                  <a:srgbClr val="4472C4">
                    <a:lumMod val="50000"/>
                  </a:srgbClr>
                </a:solidFill>
                <a:effectLst/>
                <a:uLnTx/>
                <a:uFillTx/>
                <a:latin typeface="Arial Narrow" panose="020B0606020202030204" pitchFamily="34" charset="0"/>
              </a:rPr>
              <a:t>ase</a:t>
            </a:r>
            <a:r>
              <a:rPr kumimoji="0" lang="en-IN" sz="3600" b="1" i="0" u="none" strike="noStrike" kern="1200" cap="none" spc="0" normalizeH="0" baseline="0" noProof="0" dirty="0">
                <a:ln>
                  <a:noFill/>
                </a:ln>
                <a:solidFill>
                  <a:srgbClr val="4472C4">
                    <a:lumMod val="50000"/>
                  </a:srgbClr>
                </a:solidFill>
                <a:effectLst/>
                <a:uLnTx/>
                <a:uFillTx/>
                <a:latin typeface="EYInterstate" panose="02000503020000020004" pitchFamily="2" charset="0"/>
                <a:ea typeface="+mj-ea"/>
                <a:cs typeface="Arial" pitchFamily="34" charset="0"/>
              </a:rPr>
              <a:t> of Doing Business</a:t>
            </a:r>
            <a:r>
              <a:rPr kumimoji="0" lang="en-IN" sz="3600" b="1" i="0" u="none" strike="noStrike" kern="1200" cap="none" spc="0" normalizeH="0" noProof="0" dirty="0">
                <a:ln>
                  <a:noFill/>
                </a:ln>
                <a:solidFill>
                  <a:srgbClr val="4472C4">
                    <a:lumMod val="50000"/>
                  </a:srgbClr>
                </a:solidFill>
                <a:effectLst/>
                <a:uLnTx/>
                <a:uFillTx/>
                <a:latin typeface="EYInterstate" panose="02000503020000020004" pitchFamily="2" charset="0"/>
                <a:ea typeface="+mj-ea"/>
                <a:cs typeface="Arial" pitchFamily="34" charset="0"/>
              </a:rPr>
              <a:t> in Tripura</a:t>
            </a:r>
          </a:p>
          <a:p>
            <a:pPr marL="0" marR="0" lvl="0" indent="0" algn="l" defTabSz="685411" rtl="0" eaLnBrk="1" fontAlgn="auto" latinLnBrk="0" hangingPunct="1">
              <a:lnSpc>
                <a:spcPct val="85000"/>
              </a:lnSpc>
              <a:spcBef>
                <a:spcPct val="0"/>
              </a:spcBef>
              <a:spcAft>
                <a:spcPts val="0"/>
              </a:spcAft>
              <a:buClrTx/>
              <a:buSzTx/>
              <a:buFontTx/>
              <a:buNone/>
              <a:tabLst/>
              <a:defRPr/>
            </a:pPr>
            <a:endParaRPr kumimoji="0" lang="en-IN" sz="3600" b="0" i="0" u="none" strike="noStrike" kern="1200" cap="none" spc="0" normalizeH="0" noProof="0" dirty="0">
              <a:ln>
                <a:noFill/>
              </a:ln>
              <a:solidFill>
                <a:srgbClr val="4472C4">
                  <a:lumMod val="50000"/>
                </a:srgbClr>
              </a:solidFill>
              <a:effectLst/>
              <a:uLnTx/>
              <a:uFillTx/>
              <a:latin typeface="EYInterstate" panose="02000503020000020004" pitchFamily="2" charset="0"/>
              <a:ea typeface="+mj-ea"/>
              <a:cs typeface="Arial" pitchFamily="34" charset="0"/>
            </a:endParaRPr>
          </a:p>
          <a:p>
            <a:pPr marL="0" marR="0" lvl="0" indent="0" algn="ctr" defTabSz="685411" rtl="0" eaLnBrk="1" fontAlgn="auto" latinLnBrk="0" hangingPunct="1">
              <a:lnSpc>
                <a:spcPct val="85000"/>
              </a:lnSpc>
              <a:spcBef>
                <a:spcPct val="0"/>
              </a:spcBef>
              <a:spcAft>
                <a:spcPts val="0"/>
              </a:spcAft>
              <a:buClrTx/>
              <a:buSzTx/>
              <a:buFontTx/>
              <a:buNone/>
              <a:tabLst/>
              <a:defRPr/>
            </a:pPr>
            <a:r>
              <a:rPr kumimoji="0" lang="en-US" sz="3600" b="0" i="0" u="none" strike="noStrike" kern="1200" cap="none" spc="0" normalizeH="0" noProof="0" dirty="0">
                <a:ln>
                  <a:noFill/>
                </a:ln>
                <a:solidFill>
                  <a:srgbClr val="4472C4">
                    <a:lumMod val="50000"/>
                  </a:srgbClr>
                </a:solidFill>
                <a:effectLst/>
                <a:uLnTx/>
                <a:uFillTx/>
                <a:latin typeface="EYInterstate" panose="02000503020000020004" pitchFamily="2" charset="0"/>
                <a:ea typeface="+mj-ea"/>
                <a:cs typeface="Arial" pitchFamily="34" charset="0"/>
              </a:rPr>
              <a:t>Single Window Approval by All Government Agencies in Tripura (SWAAGAT) : Single window portal for setting up of Industries in the State</a:t>
            </a:r>
          </a:p>
          <a:p>
            <a:pPr marL="0" marR="0" lvl="0" indent="0" algn="l" defTabSz="685411" rtl="0" eaLnBrk="1" fontAlgn="auto" latinLnBrk="0" hangingPunct="1">
              <a:lnSpc>
                <a:spcPct val="85000"/>
              </a:lnSpc>
              <a:spcBef>
                <a:spcPct val="0"/>
              </a:spcBef>
              <a:spcAft>
                <a:spcPts val="0"/>
              </a:spcAft>
              <a:buClrTx/>
              <a:buSzTx/>
              <a:buFontTx/>
              <a:buNone/>
              <a:tabLst/>
              <a:defRPr/>
            </a:pPr>
            <a:endParaRPr kumimoji="0" lang="en-IN" sz="6600" b="0" i="0" u="none" strike="noStrike" kern="1200" cap="none" spc="0" normalizeH="0" noProof="0" dirty="0">
              <a:ln>
                <a:noFill/>
              </a:ln>
              <a:solidFill>
                <a:srgbClr val="4472C4">
                  <a:lumMod val="50000"/>
                </a:srgbClr>
              </a:solidFill>
              <a:effectLst/>
              <a:uLnTx/>
              <a:uFillTx/>
              <a:latin typeface="EYInterstate" panose="02000503020000020004" pitchFamily="2" charset="0"/>
              <a:ea typeface="+mj-ea"/>
              <a:cs typeface="Arial" pitchFamily="34" charset="0"/>
            </a:endParaRPr>
          </a:p>
          <a:p>
            <a:pPr marL="0" marR="0" lvl="0" indent="0" algn="l" defTabSz="685411" rtl="0" eaLnBrk="1" fontAlgn="auto" latinLnBrk="0" hangingPunct="1">
              <a:lnSpc>
                <a:spcPct val="85000"/>
              </a:lnSpc>
              <a:spcBef>
                <a:spcPct val="0"/>
              </a:spcBef>
              <a:spcAft>
                <a:spcPts val="0"/>
              </a:spcAft>
              <a:buClrTx/>
              <a:buSzTx/>
              <a:buFontTx/>
              <a:buNone/>
              <a:tabLst/>
              <a:defRPr/>
            </a:pPr>
            <a:endParaRPr kumimoji="0" lang="en-IN" sz="6600" b="0" i="0" u="none" strike="noStrike" kern="1200" cap="none" spc="0" normalizeH="0" noProof="0" dirty="0">
              <a:ln>
                <a:noFill/>
              </a:ln>
              <a:solidFill>
                <a:srgbClr val="4472C4">
                  <a:lumMod val="50000"/>
                </a:srgbClr>
              </a:solidFill>
              <a:effectLst/>
              <a:uLnTx/>
              <a:uFillTx/>
              <a:latin typeface="EYInterstate" panose="02000503020000020004" pitchFamily="2" charset="0"/>
              <a:ea typeface="+mj-ea"/>
              <a:cs typeface="Arial" pitchFamily="34" charset="0"/>
            </a:endParaRPr>
          </a:p>
          <a:p>
            <a:pPr marL="0" marR="0" lvl="0" indent="0" algn="l" defTabSz="685411" rtl="0" eaLnBrk="1" fontAlgn="auto" latinLnBrk="0" hangingPunct="1">
              <a:lnSpc>
                <a:spcPct val="85000"/>
              </a:lnSpc>
              <a:spcBef>
                <a:spcPct val="0"/>
              </a:spcBef>
              <a:spcAft>
                <a:spcPts val="0"/>
              </a:spcAft>
              <a:buClrTx/>
              <a:buSzTx/>
              <a:buFontTx/>
              <a:buNone/>
              <a:tabLst/>
              <a:defRPr/>
            </a:pPr>
            <a:endParaRPr kumimoji="0" lang="en-US" b="1" i="0" u="none" strike="noStrike" kern="1200" cap="none" spc="0" normalizeH="0" baseline="0" noProof="0" dirty="0">
              <a:ln>
                <a:noFill/>
              </a:ln>
              <a:solidFill>
                <a:srgbClr val="4472C4">
                  <a:lumMod val="50000"/>
                </a:srgbClr>
              </a:solidFill>
              <a:effectLst/>
              <a:uLnTx/>
              <a:uFillTx/>
              <a:latin typeface="EYInterstate" panose="02000503020000020004" pitchFamily="2" charset="0"/>
              <a:ea typeface="+mj-ea"/>
              <a:cs typeface="Arial" pitchFamily="34" charset="0"/>
            </a:endParaRPr>
          </a:p>
        </p:txBody>
      </p:sp>
      <p:sp>
        <p:nvSpPr>
          <p:cNvPr id="9" name="Rectangle 8">
            <a:extLst>
              <a:ext uri="{FF2B5EF4-FFF2-40B4-BE49-F238E27FC236}">
                <a16:creationId xmlns:a16="http://schemas.microsoft.com/office/drawing/2014/main" xmlns="" id="{83CAAF5F-CACF-4B73-972E-E8960C03730E}"/>
              </a:ext>
            </a:extLst>
          </p:cNvPr>
          <p:cNvSpPr/>
          <p:nvPr/>
        </p:nvSpPr>
        <p:spPr>
          <a:xfrm>
            <a:off x="4583832" y="4956165"/>
            <a:ext cx="8438910" cy="107721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3200" dirty="0"/>
              <a:t>Department of Industries &amp; Commerce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a:ln>
                  <a:noFill/>
                </a:ln>
                <a:effectLst/>
                <a:uLnTx/>
                <a:uFillTx/>
              </a:rPr>
              <a:t>Government of Tripura</a:t>
            </a:r>
            <a:r>
              <a:rPr kumimoji="0" lang="en-IN" sz="3200" b="1" i="0" u="none" strike="noStrike" kern="1200" cap="none" spc="0" normalizeH="0" baseline="0" noProof="0" dirty="0">
                <a:ln>
                  <a:noFill/>
                </a:ln>
                <a:solidFill>
                  <a:prstClr val="white"/>
                </a:solidFill>
                <a:effectLst/>
                <a:uLnTx/>
                <a:uFillTx/>
              </a:rPr>
              <a:t>:</a:t>
            </a:r>
          </a:p>
        </p:txBody>
      </p:sp>
      <p:grpSp>
        <p:nvGrpSpPr>
          <p:cNvPr id="4" name="Group 3"/>
          <p:cNvGrpSpPr/>
          <p:nvPr/>
        </p:nvGrpSpPr>
        <p:grpSpPr>
          <a:xfrm>
            <a:off x="266499" y="5700555"/>
            <a:ext cx="3597253" cy="576000"/>
            <a:chOff x="759805" y="3481726"/>
            <a:chExt cx="2272573" cy="576000"/>
          </a:xfrm>
        </p:grpSpPr>
        <p:grpSp>
          <p:nvGrpSpPr>
            <p:cNvPr id="28" name="Group 27">
              <a:extLst>
                <a:ext uri="{FF2B5EF4-FFF2-40B4-BE49-F238E27FC236}">
                  <a16:creationId xmlns:a16="http://schemas.microsoft.com/office/drawing/2014/main" xmlns="" id="{78F057CE-AAFD-462F-A6BF-5FDCFD97E9BA}"/>
                </a:ext>
              </a:extLst>
            </p:cNvPr>
            <p:cNvGrpSpPr/>
            <p:nvPr/>
          </p:nvGrpSpPr>
          <p:grpSpPr>
            <a:xfrm>
              <a:off x="759805" y="3481726"/>
              <a:ext cx="2272573" cy="576000"/>
              <a:chOff x="3609083" y="3561522"/>
              <a:chExt cx="2273758" cy="650134"/>
            </a:xfrm>
          </p:grpSpPr>
          <p:sp>
            <p:nvSpPr>
              <p:cNvPr id="16" name="Rectangle: Rounded Corners 15">
                <a:extLst>
                  <a:ext uri="{FF2B5EF4-FFF2-40B4-BE49-F238E27FC236}">
                    <a16:creationId xmlns:a16="http://schemas.microsoft.com/office/drawing/2014/main" xmlns="" id="{12E06F46-EC7E-4FBA-9640-B24F3A992BF4}"/>
                  </a:ext>
                </a:extLst>
              </p:cNvPr>
              <p:cNvSpPr/>
              <p:nvPr/>
            </p:nvSpPr>
            <p:spPr>
              <a:xfrm>
                <a:off x="3609083" y="3561522"/>
                <a:ext cx="2026403" cy="650134"/>
              </a:xfrm>
              <a:prstGeom prst="roundRect">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19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xmlns="" id="{F9321145-8587-4494-B390-F3BA7A65E49D}"/>
                  </a:ext>
                </a:extLst>
              </p:cNvPr>
              <p:cNvSpPr/>
              <p:nvPr/>
            </p:nvSpPr>
            <p:spPr>
              <a:xfrm>
                <a:off x="5463926" y="3674297"/>
                <a:ext cx="418915" cy="431547"/>
              </a:xfrm>
              <a:prstGeom prst="ellipse">
                <a:avLst/>
              </a:prstGeom>
              <a:solidFill>
                <a:srgbClr val="6EE5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19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1" name="Rectangle 10">
              <a:extLst>
                <a:ext uri="{FF2B5EF4-FFF2-40B4-BE49-F238E27FC236}">
                  <a16:creationId xmlns:a16="http://schemas.microsoft.com/office/drawing/2014/main" xmlns="" id="{7FDD53B0-6176-4354-9E6F-56F501D4142F}"/>
                </a:ext>
              </a:extLst>
            </p:cNvPr>
            <p:cNvSpPr/>
            <p:nvPr/>
          </p:nvSpPr>
          <p:spPr>
            <a:xfrm>
              <a:off x="807532" y="3603489"/>
              <a:ext cx="1935667"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3" name="Group 2"/>
          <p:cNvGrpSpPr/>
          <p:nvPr/>
        </p:nvGrpSpPr>
        <p:grpSpPr>
          <a:xfrm>
            <a:off x="251485" y="4964413"/>
            <a:ext cx="3612267" cy="670107"/>
            <a:chOff x="640245" y="2627612"/>
            <a:chExt cx="2392094" cy="670107"/>
          </a:xfrm>
        </p:grpSpPr>
        <p:grpSp>
          <p:nvGrpSpPr>
            <p:cNvPr id="27" name="Group 26">
              <a:extLst>
                <a:ext uri="{FF2B5EF4-FFF2-40B4-BE49-F238E27FC236}">
                  <a16:creationId xmlns:a16="http://schemas.microsoft.com/office/drawing/2014/main" xmlns="" id="{463B3BCF-CEF8-4AF7-A0EF-51AD8F19D756}"/>
                </a:ext>
              </a:extLst>
            </p:cNvPr>
            <p:cNvGrpSpPr/>
            <p:nvPr/>
          </p:nvGrpSpPr>
          <p:grpSpPr>
            <a:xfrm>
              <a:off x="640245" y="2627612"/>
              <a:ext cx="2392094" cy="670107"/>
              <a:chOff x="3489460" y="2606088"/>
              <a:chExt cx="2393340" cy="711862"/>
            </a:xfrm>
          </p:grpSpPr>
          <p:sp>
            <p:nvSpPr>
              <p:cNvPr id="15" name="Rectangle: Rounded Corners 14">
                <a:extLst>
                  <a:ext uri="{FF2B5EF4-FFF2-40B4-BE49-F238E27FC236}">
                    <a16:creationId xmlns:a16="http://schemas.microsoft.com/office/drawing/2014/main" xmlns="" id="{780EA462-D343-41C3-855B-B69D503B24D7}"/>
                  </a:ext>
                </a:extLst>
              </p:cNvPr>
              <p:cNvSpPr/>
              <p:nvPr/>
            </p:nvSpPr>
            <p:spPr>
              <a:xfrm>
                <a:off x="3489460" y="2606088"/>
                <a:ext cx="2026403" cy="650135"/>
              </a:xfrm>
              <a:prstGeom prst="roundRect">
                <a:avLst/>
              </a:prstGeom>
              <a:solidFill>
                <a:srgbClr val="FF65A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19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xmlns="" id="{A53518FB-F701-406E-BF2B-DFB0461A95E4}"/>
                  </a:ext>
                </a:extLst>
              </p:cNvPr>
              <p:cNvSpPr/>
              <p:nvPr/>
            </p:nvSpPr>
            <p:spPr>
              <a:xfrm>
                <a:off x="5463885" y="2886403"/>
                <a:ext cx="418915" cy="431547"/>
              </a:xfrm>
              <a:prstGeom prst="ellipse">
                <a:avLst/>
              </a:prstGeom>
              <a:solidFill>
                <a:srgbClr val="F57DC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19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xmlns="" id="{133D182A-87BC-4F36-BAD2-F1AB4217B905}"/>
                  </a:ext>
                </a:extLst>
              </p:cNvPr>
              <p:cNvPicPr>
                <a:picLocks noChangeAspect="1"/>
              </p:cNvPicPr>
              <p:nvPr/>
            </p:nvPicPr>
            <p:blipFill>
              <a:blip r:embed="rId2"/>
              <a:stretch>
                <a:fillRect/>
              </a:stretch>
            </p:blipFill>
            <p:spPr>
              <a:xfrm>
                <a:off x="5556098" y="2953579"/>
                <a:ext cx="266326" cy="302643"/>
              </a:xfrm>
              <a:prstGeom prst="rect">
                <a:avLst/>
              </a:prstGeom>
            </p:spPr>
          </p:pic>
        </p:grpSp>
        <p:sp>
          <p:nvSpPr>
            <p:cNvPr id="10" name="Rectangle 9">
              <a:extLst>
                <a:ext uri="{FF2B5EF4-FFF2-40B4-BE49-F238E27FC236}">
                  <a16:creationId xmlns:a16="http://schemas.microsoft.com/office/drawing/2014/main" xmlns="" id="{1B64677A-FE0B-46D9-A793-EA5668C39D49}"/>
                </a:ext>
              </a:extLst>
            </p:cNvPr>
            <p:cNvSpPr/>
            <p:nvPr/>
          </p:nvSpPr>
          <p:spPr>
            <a:xfrm>
              <a:off x="640245" y="2733557"/>
              <a:ext cx="2025349"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prstClr val="white"/>
                </a:solidFill>
                <a:effectLst/>
                <a:uLnTx/>
                <a:uFillTx/>
                <a:latin typeface="Doppio One" panose="02010603030000020804" pitchFamily="2" charset="0"/>
                <a:cs typeface="+mn-cs"/>
              </a:endParaRPr>
            </a:p>
          </p:txBody>
        </p:sp>
      </p:grpSp>
    </p:spTree>
    <p:extLst>
      <p:ext uri="{BB962C8B-B14F-4D97-AF65-F5344CB8AC3E}">
        <p14:creationId xmlns:p14="http://schemas.microsoft.com/office/powerpoint/2010/main" val="1265693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xmlns="" id="{B069E8C8-0DBB-4904-93D4-BC1B678650B7}"/>
              </a:ext>
            </a:extLst>
          </p:cNvPr>
          <p:cNvSpPr/>
          <p:nvPr/>
        </p:nvSpPr>
        <p:spPr>
          <a:xfrm>
            <a:off x="-16595" y="0"/>
            <a:ext cx="12208595" cy="68579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6924E368-D400-4599-B21C-0607DB318EB3}"/>
              </a:ext>
            </a:extLst>
          </p:cNvPr>
          <p:cNvSpPr/>
          <p:nvPr/>
        </p:nvSpPr>
        <p:spPr>
          <a:xfrm>
            <a:off x="285400" y="208741"/>
            <a:ext cx="11623889" cy="553998"/>
          </a:xfrm>
          <a:prstGeom prst="rect">
            <a:avLst/>
          </a:prstGeom>
        </p:spPr>
        <p:txBody>
          <a:bodyPr wrap="square" lIns="0" tIns="0" rIns="0" bIns="0">
            <a:spAutoFit/>
          </a:bodyPr>
          <a:lstStyle/>
          <a:p>
            <a:r>
              <a:rPr lang="en-US" sz="3600" b="1" dirty="0">
                <a:solidFill>
                  <a:schemeClr val="dk1"/>
                </a:solidFill>
                <a:latin typeface="Arial" panose="020B0604020202020204" pitchFamily="34" charset="0"/>
                <a:cs typeface="Arial" panose="020B0604020202020204" pitchFamily="34" charset="0"/>
                <a:sym typeface="Poppins"/>
              </a:rPr>
              <a:t> Benefits of the Implementation</a:t>
            </a:r>
          </a:p>
        </p:txBody>
      </p:sp>
      <p:grpSp>
        <p:nvGrpSpPr>
          <p:cNvPr id="32" name="Group 31">
            <a:extLst>
              <a:ext uri="{FF2B5EF4-FFF2-40B4-BE49-F238E27FC236}">
                <a16:creationId xmlns:a16="http://schemas.microsoft.com/office/drawing/2014/main" xmlns="" id="{716270C3-B79F-48A9-9FA5-8397C7135EA2}"/>
              </a:ext>
            </a:extLst>
          </p:cNvPr>
          <p:cNvGrpSpPr/>
          <p:nvPr/>
        </p:nvGrpSpPr>
        <p:grpSpPr>
          <a:xfrm>
            <a:off x="-11050" y="1066800"/>
            <a:ext cx="7934262" cy="0"/>
            <a:chOff x="-11050" y="1066800"/>
            <a:chExt cx="7934262" cy="0"/>
          </a:xfrm>
        </p:grpSpPr>
        <p:cxnSp>
          <p:nvCxnSpPr>
            <p:cNvPr id="29" name="Shape 37">
              <a:extLst>
                <a:ext uri="{FF2B5EF4-FFF2-40B4-BE49-F238E27FC236}">
                  <a16:creationId xmlns:a16="http://schemas.microsoft.com/office/drawing/2014/main" xmlns="" id="{86F3E4FD-7AEF-4D2E-AB08-5D542F1F51D8}"/>
                </a:ext>
              </a:extLst>
            </p:cNvPr>
            <p:cNvCxnSpPr>
              <a:cxnSpLocks/>
            </p:cNvCxnSpPr>
            <p:nvPr/>
          </p:nvCxnSpPr>
          <p:spPr>
            <a:xfrm>
              <a:off x="-11050" y="1066800"/>
              <a:ext cx="7934262" cy="0"/>
            </a:xfrm>
            <a:prstGeom prst="straightConnector1">
              <a:avLst/>
            </a:prstGeom>
            <a:noFill/>
            <a:ln w="38100" cap="flat" cmpd="sng">
              <a:solidFill>
                <a:srgbClr val="F7DE21"/>
              </a:solidFill>
              <a:prstDash val="solid"/>
              <a:round/>
              <a:headEnd type="none" w="lg" len="lg"/>
              <a:tailEnd type="diamond" w="lg" len="lg"/>
            </a:ln>
          </p:spPr>
        </p:cxnSp>
        <p:cxnSp>
          <p:nvCxnSpPr>
            <p:cNvPr id="30" name="Shape 40">
              <a:extLst>
                <a:ext uri="{FF2B5EF4-FFF2-40B4-BE49-F238E27FC236}">
                  <a16:creationId xmlns:a16="http://schemas.microsoft.com/office/drawing/2014/main" xmlns="" id="{E1EF9436-F6B7-4361-B1CB-2310B58E9729}"/>
                </a:ext>
              </a:extLst>
            </p:cNvPr>
            <p:cNvCxnSpPr>
              <a:cxnSpLocks/>
            </p:cNvCxnSpPr>
            <p:nvPr/>
          </p:nvCxnSpPr>
          <p:spPr>
            <a:xfrm>
              <a:off x="-11050" y="1066800"/>
              <a:ext cx="508656" cy="0"/>
            </a:xfrm>
            <a:prstGeom prst="straightConnector1">
              <a:avLst/>
            </a:prstGeom>
            <a:noFill/>
            <a:ln w="38100" cap="flat" cmpd="sng">
              <a:solidFill>
                <a:srgbClr val="F1581E"/>
              </a:solidFill>
              <a:prstDash val="solid"/>
              <a:round/>
              <a:headEnd type="none" w="lg" len="lg"/>
              <a:tailEnd type="none" w="lg" len="lg"/>
            </a:ln>
          </p:spPr>
        </p:cxnSp>
      </p:grpSp>
      <p:sp>
        <p:nvSpPr>
          <p:cNvPr id="2" name="Slide Number Placeholder 1">
            <a:extLst>
              <a:ext uri="{FF2B5EF4-FFF2-40B4-BE49-F238E27FC236}">
                <a16:creationId xmlns:a16="http://schemas.microsoft.com/office/drawing/2014/main" xmlns="" id="{F3123C9B-4E6F-44D9-85E7-2298B1F2A977}"/>
              </a:ext>
            </a:extLst>
          </p:cNvPr>
          <p:cNvSpPr>
            <a:spLocks noGrp="1"/>
          </p:cNvSpPr>
          <p:nvPr>
            <p:ph type="sldNum" sz="quarter" idx="12"/>
          </p:nvPr>
        </p:nvSpPr>
        <p:spPr/>
        <p:txBody>
          <a:bodyPr/>
          <a:lstStyle/>
          <a:p>
            <a:fld id="{C9106F51-9F8F-48CF-A475-418A56CF63CA}" type="slidenum">
              <a:rPr lang="en-US" smtClean="0"/>
              <a:t>9</a:t>
            </a:fld>
            <a:endParaRPr lang="en-US"/>
          </a:p>
        </p:txBody>
      </p:sp>
      <p:sp>
        <p:nvSpPr>
          <p:cNvPr id="16" name="TextBox 15">
            <a:extLst>
              <a:ext uri="{FF2B5EF4-FFF2-40B4-BE49-F238E27FC236}">
                <a16:creationId xmlns:a16="http://schemas.microsoft.com/office/drawing/2014/main" xmlns="" id="{6473AD4F-B5C6-4381-84BD-A699E90CE29B}"/>
              </a:ext>
            </a:extLst>
          </p:cNvPr>
          <p:cNvSpPr txBox="1"/>
          <p:nvPr/>
        </p:nvSpPr>
        <p:spPr>
          <a:xfrm>
            <a:off x="289877" y="1297940"/>
            <a:ext cx="11623889" cy="4524315"/>
          </a:xfrm>
          <a:prstGeom prst="rect">
            <a:avLst/>
          </a:prstGeom>
          <a:noFill/>
        </p:spPr>
        <p:txBody>
          <a:bodyPr wrap="square" lIns="0" tIns="0" rIns="0" bIns="0">
            <a:spAutoFit/>
          </a:bodyPr>
          <a:lstStyle/>
          <a:p>
            <a:pPr marL="342900" lvl="0" indent="-342900" algn="just">
              <a:spcAft>
                <a:spcPts val="600"/>
              </a:spcAft>
              <a:buFont typeface="Arial" panose="020B0604020202020204" pitchFamily="34" charset="0"/>
              <a:buChar char="•"/>
            </a:pPr>
            <a:r>
              <a:rPr lang="en-US" sz="2200" dirty="0">
                <a:effectLst/>
                <a:latin typeface="Arial" panose="020B0604020202020204" pitchFamily="34" charset="0"/>
                <a:ea typeface="Calibri" panose="020F0502020204030204" pitchFamily="34" charset="0"/>
                <a:cs typeface="Arial" panose="020B0604020202020204" pitchFamily="34" charset="0"/>
              </a:rPr>
              <a:t>Issuing NOCs within timeline: </a:t>
            </a:r>
            <a:r>
              <a:rPr lang="en-US" sz="2200" b="1" dirty="0">
                <a:effectLst/>
                <a:latin typeface="Arial" panose="020B0604020202020204" pitchFamily="34" charset="0"/>
                <a:ea typeface="Calibri" panose="020F0502020204030204" pitchFamily="34" charset="0"/>
                <a:cs typeface="Arial" panose="020B0604020202020204" pitchFamily="34" charset="0"/>
              </a:rPr>
              <a:t>Auto calculation</a:t>
            </a:r>
            <a:r>
              <a:rPr lang="en-US" sz="2200" dirty="0">
                <a:effectLst/>
                <a:latin typeface="Arial" panose="020B0604020202020204" pitchFamily="34" charset="0"/>
                <a:ea typeface="Calibri" panose="020F0502020204030204" pitchFamily="34" charset="0"/>
                <a:cs typeface="Arial" panose="020B0604020202020204" pitchFamily="34" charset="0"/>
              </a:rPr>
              <a:t> of </a:t>
            </a:r>
            <a:r>
              <a:rPr lang="en-US" sz="2200" dirty="0" err="1">
                <a:effectLst/>
                <a:latin typeface="Arial" panose="020B0604020202020204" pitchFamily="34" charset="0"/>
                <a:ea typeface="Calibri" panose="020F0502020204030204" pitchFamily="34" charset="0"/>
                <a:cs typeface="Arial" panose="020B0604020202020204" pitchFamily="34" charset="0"/>
              </a:rPr>
              <a:t>NoC</a:t>
            </a:r>
            <a:r>
              <a:rPr lang="en-US" sz="2200" dirty="0">
                <a:effectLst/>
                <a:latin typeface="Arial" panose="020B0604020202020204" pitchFamily="34" charset="0"/>
                <a:ea typeface="Calibri" panose="020F0502020204030204" pitchFamily="34" charset="0"/>
                <a:cs typeface="Arial" panose="020B0604020202020204" pitchFamily="34" charset="0"/>
              </a:rPr>
              <a:t> delivery dates based on individual department guidelines. </a:t>
            </a:r>
          </a:p>
          <a:p>
            <a:pPr marL="342900" lvl="0" indent="-342900" algn="just">
              <a:spcAft>
                <a:spcPts val="600"/>
              </a:spcAft>
              <a:buFont typeface="Arial" panose="020B0604020202020204" pitchFamily="34" charset="0"/>
              <a:buChar char="•"/>
            </a:pPr>
            <a:r>
              <a:rPr lang="en-US" sz="2200" dirty="0">
                <a:effectLst/>
                <a:latin typeface="Arial" panose="020B0604020202020204" pitchFamily="34" charset="0"/>
                <a:ea typeface="Calibri" panose="020F0502020204030204" pitchFamily="34" charset="0"/>
                <a:cs typeface="Arial" panose="020B0604020202020204" pitchFamily="34" charset="0"/>
              </a:rPr>
              <a:t>Helped in compliance of DRAP for which extra </a:t>
            </a:r>
            <a:r>
              <a:rPr lang="en-US" sz="2200" b="1" dirty="0">
                <a:effectLst/>
                <a:latin typeface="Arial" panose="020B0604020202020204" pitchFamily="34" charset="0"/>
                <a:ea typeface="Calibri" panose="020F0502020204030204" pitchFamily="34" charset="0"/>
                <a:cs typeface="Arial" panose="020B0604020202020204" pitchFamily="34" charset="0"/>
              </a:rPr>
              <a:t>0.25% of GSDP </a:t>
            </a:r>
            <a:r>
              <a:rPr lang="en-US" sz="2200" dirty="0">
                <a:effectLst/>
                <a:latin typeface="Arial" panose="020B0604020202020204" pitchFamily="34" charset="0"/>
                <a:ea typeface="Calibri" panose="020F0502020204030204" pitchFamily="34" charset="0"/>
                <a:cs typeface="Arial" panose="020B0604020202020204" pitchFamily="34" charset="0"/>
              </a:rPr>
              <a:t>as additional borrowing was allowed to Tripura</a:t>
            </a:r>
          </a:p>
          <a:p>
            <a:pPr marL="342900" lvl="0" indent="-342900" algn="just">
              <a:spcAft>
                <a:spcPts val="600"/>
              </a:spcAft>
              <a:buFont typeface="Arial" panose="020B0604020202020204" pitchFamily="34" charset="0"/>
              <a:buChar char="•"/>
            </a:pPr>
            <a:r>
              <a:rPr lang="en-US" sz="2200" b="1" dirty="0"/>
              <a:t>Helped increase the reform implementation percentage from earlier 22% to 78% </a:t>
            </a:r>
          </a:p>
          <a:p>
            <a:pPr marL="342900" lvl="0" indent="-342900" algn="just">
              <a:spcAft>
                <a:spcPts val="600"/>
              </a:spcAft>
              <a:buFont typeface="Arial" panose="020B0604020202020204" pitchFamily="34" charset="0"/>
              <a:buChar char="•"/>
            </a:pPr>
            <a:r>
              <a:rPr lang="en-US" sz="2200" dirty="0">
                <a:effectLst/>
                <a:latin typeface="Arial" panose="020B0604020202020204" pitchFamily="34" charset="0"/>
                <a:ea typeface="Calibri" panose="020F0502020204030204" pitchFamily="34" charset="0"/>
                <a:cs typeface="Arial" panose="020B0604020202020204" pitchFamily="34" charset="0"/>
              </a:rPr>
              <a:t>Paperless transaction: </a:t>
            </a:r>
            <a:r>
              <a:rPr lang="en-US" sz="2200" b="1" dirty="0">
                <a:effectLst/>
                <a:latin typeface="Arial" panose="020B0604020202020204" pitchFamily="34" charset="0"/>
                <a:ea typeface="Calibri" panose="020F0502020204030204" pitchFamily="34" charset="0"/>
                <a:cs typeface="Arial" panose="020B0604020202020204" pitchFamily="34" charset="0"/>
              </a:rPr>
              <a:t>Completely digitized </a:t>
            </a:r>
            <a:r>
              <a:rPr lang="en-US" sz="2200" dirty="0">
                <a:effectLst/>
                <a:latin typeface="Arial" panose="020B0604020202020204" pitchFamily="34" charset="0"/>
                <a:ea typeface="Calibri" panose="020F0502020204030204" pitchFamily="34" charset="0"/>
                <a:cs typeface="Arial" panose="020B0604020202020204" pitchFamily="34" charset="0"/>
              </a:rPr>
              <a:t>solution, making it a </a:t>
            </a:r>
            <a:r>
              <a:rPr lang="en-US" sz="2200" b="1" dirty="0">
                <a:effectLst/>
                <a:latin typeface="Arial" panose="020B0604020202020204" pitchFamily="34" charset="0"/>
                <a:ea typeface="Calibri" panose="020F0502020204030204" pitchFamily="34" charset="0"/>
                <a:cs typeface="Arial" panose="020B0604020202020204" pitchFamily="34" charset="0"/>
              </a:rPr>
              <a:t>98% paperless transaction</a:t>
            </a:r>
          </a:p>
          <a:p>
            <a:pPr marL="342900" lvl="0" indent="-342900" algn="just">
              <a:spcAft>
                <a:spcPts val="600"/>
              </a:spcAft>
              <a:buFont typeface="Arial" panose="020B0604020202020204" pitchFamily="34" charset="0"/>
              <a:buChar char="•"/>
            </a:pPr>
            <a:r>
              <a:rPr lang="en-US" sz="2200" dirty="0">
                <a:effectLst/>
                <a:latin typeface="Arial" panose="020B0604020202020204" pitchFamily="34" charset="0"/>
                <a:ea typeface="Calibri" panose="020F0502020204030204" pitchFamily="34" charset="0"/>
                <a:cs typeface="Arial" panose="020B0604020202020204" pitchFamily="34" charset="0"/>
              </a:rPr>
              <a:t>Auditing requirements of fees deposited minimized</a:t>
            </a:r>
          </a:p>
          <a:p>
            <a:pPr marL="342900" lvl="0" indent="-342900" algn="just">
              <a:spcAft>
                <a:spcPts val="600"/>
              </a:spcAft>
              <a:buFont typeface="Arial" panose="020B0604020202020204" pitchFamily="34" charset="0"/>
              <a:buChar char="•"/>
            </a:pPr>
            <a:r>
              <a:rPr lang="en-US" sz="2200" dirty="0">
                <a:effectLst/>
                <a:latin typeface="Arial" panose="020B0604020202020204" pitchFamily="34" charset="0"/>
                <a:ea typeface="Calibri" panose="020F0502020204030204" pitchFamily="34" charset="0"/>
                <a:cs typeface="Arial" panose="020B0604020202020204" pitchFamily="34" charset="0"/>
              </a:rPr>
              <a:t>Office files movement reduced: </a:t>
            </a:r>
            <a:r>
              <a:rPr lang="en-US" sz="2200" b="1" dirty="0">
                <a:effectLst/>
                <a:latin typeface="Arial" panose="020B0604020202020204" pitchFamily="34" charset="0"/>
                <a:ea typeface="Calibri" panose="020F0502020204030204" pitchFamily="34" charset="0"/>
                <a:cs typeface="Arial" panose="020B0604020202020204" pitchFamily="34" charset="0"/>
              </a:rPr>
              <a:t>Fully digitized process </a:t>
            </a:r>
            <a:r>
              <a:rPr lang="en-US" sz="2200" dirty="0">
                <a:effectLst/>
                <a:latin typeface="Arial" panose="020B0604020202020204" pitchFamily="34" charset="0"/>
                <a:ea typeface="Calibri" panose="020F0502020204030204" pitchFamily="34" charset="0"/>
                <a:cs typeface="Arial" panose="020B0604020202020204" pitchFamily="34" charset="0"/>
              </a:rPr>
              <a:t>has enabled reduction of table-to-table files movement </a:t>
            </a:r>
          </a:p>
          <a:p>
            <a:pPr marL="342900" lvl="0" indent="-342900" algn="just">
              <a:spcAft>
                <a:spcPts val="600"/>
              </a:spcAft>
              <a:buFont typeface="Arial" panose="020B0604020202020204" pitchFamily="34" charset="0"/>
              <a:buChar char="•"/>
            </a:pPr>
            <a:r>
              <a:rPr lang="en-US" sz="2200" dirty="0">
                <a:effectLst/>
                <a:latin typeface="Arial" panose="020B0604020202020204" pitchFamily="34" charset="0"/>
                <a:ea typeface="Calibri" panose="020F0502020204030204" pitchFamily="34" charset="0"/>
                <a:cs typeface="Arial" panose="020B0604020202020204" pitchFamily="34" charset="0"/>
              </a:rPr>
              <a:t>Instant report generation: </a:t>
            </a:r>
            <a:r>
              <a:rPr lang="en-US" sz="2200" b="1" dirty="0">
                <a:effectLst/>
                <a:latin typeface="Arial" panose="020B0604020202020204" pitchFamily="34" charset="0"/>
                <a:ea typeface="Calibri" panose="020F0502020204030204" pitchFamily="34" charset="0"/>
                <a:cs typeface="Arial" panose="020B0604020202020204" pitchFamily="34" charset="0"/>
              </a:rPr>
              <a:t>Realtime MIS reports </a:t>
            </a:r>
            <a:r>
              <a:rPr lang="en-US" sz="2200" dirty="0">
                <a:effectLst/>
                <a:latin typeface="Arial" panose="020B0604020202020204" pitchFamily="34" charset="0"/>
                <a:ea typeface="Calibri" panose="020F0502020204030204" pitchFamily="34" charset="0"/>
                <a:cs typeface="Arial" panose="020B0604020202020204" pitchFamily="34" charset="0"/>
              </a:rPr>
              <a:t>to track all application movements and view the statistics of applications submitted, certificates issued, inspections schedules</a:t>
            </a:r>
          </a:p>
        </p:txBody>
      </p:sp>
    </p:spTree>
    <p:extLst>
      <p:ext uri="{BB962C8B-B14F-4D97-AF65-F5344CB8AC3E}">
        <p14:creationId xmlns:p14="http://schemas.microsoft.com/office/powerpoint/2010/main" val="2732944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934774575"/>
              </p:ext>
            </p:extLst>
          </p:nvPr>
        </p:nvGraphicFramePr>
        <p:xfrm>
          <a:off x="2855640" y="2492896"/>
          <a:ext cx="6480720" cy="1200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141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46"/>
          <p:cNvGrpSpPr/>
          <p:nvPr/>
        </p:nvGrpSpPr>
        <p:grpSpPr>
          <a:xfrm>
            <a:off x="136468" y="1422579"/>
            <a:ext cx="11141134" cy="4521022"/>
            <a:chOff x="35374" y="2517372"/>
            <a:chExt cx="13718255" cy="4071422"/>
          </a:xfrm>
        </p:grpSpPr>
        <p:sp>
          <p:nvSpPr>
            <p:cNvPr id="8" name="Freeform 7"/>
            <p:cNvSpPr>
              <a:spLocks/>
            </p:cNvSpPr>
            <p:nvPr/>
          </p:nvSpPr>
          <p:spPr bwMode="auto">
            <a:xfrm>
              <a:off x="44395" y="4556466"/>
              <a:ext cx="12367647" cy="2256"/>
            </a:xfrm>
            <a:custGeom>
              <a:avLst/>
              <a:gdLst/>
              <a:ahLst/>
              <a:cxnLst>
                <a:cxn ang="0">
                  <a:pos x="5483" y="0"/>
                </a:cxn>
                <a:cxn ang="0">
                  <a:pos x="1315" y="0"/>
                </a:cxn>
                <a:cxn ang="0">
                  <a:pos x="0" y="0"/>
                </a:cxn>
              </a:cxnLst>
              <a:rect l="0" t="0" r="r" b="b"/>
              <a:pathLst>
                <a:path w="5483">
                  <a:moveTo>
                    <a:pt x="5483" y="0"/>
                  </a:moveTo>
                  <a:lnTo>
                    <a:pt x="1315" y="0"/>
                  </a:lnTo>
                  <a:lnTo>
                    <a:pt x="0" y="0"/>
                  </a:lnTo>
                </a:path>
              </a:pathLst>
            </a:custGeom>
            <a:noFill/>
            <a:ln w="12700" cap="rnd">
              <a:gradFill flip="none" rotWithShape="1">
                <a:gsLst>
                  <a:gs pos="0">
                    <a:srgbClr val="BABBBC"/>
                  </a:gs>
                  <a:gs pos="100000">
                    <a:schemeClr val="bg1"/>
                  </a:gs>
                </a:gsLst>
                <a:lin ang="0" scaled="1"/>
                <a:tileRect/>
              </a:gra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Freeform 8"/>
            <p:cNvSpPr>
              <a:spLocks/>
            </p:cNvSpPr>
            <p:nvPr/>
          </p:nvSpPr>
          <p:spPr bwMode="auto">
            <a:xfrm>
              <a:off x="44395" y="4556466"/>
              <a:ext cx="12367647" cy="918045"/>
            </a:xfrm>
            <a:custGeom>
              <a:avLst/>
              <a:gdLst/>
              <a:ahLst/>
              <a:cxnLst>
                <a:cxn ang="0">
                  <a:pos x="5483" y="407"/>
                </a:cxn>
                <a:cxn ang="0">
                  <a:pos x="1315" y="407"/>
                </a:cxn>
                <a:cxn ang="0">
                  <a:pos x="0" y="0"/>
                </a:cxn>
              </a:cxnLst>
              <a:rect l="0" t="0" r="r" b="b"/>
              <a:pathLst>
                <a:path w="5483" h="407">
                  <a:moveTo>
                    <a:pt x="5483" y="407"/>
                  </a:moveTo>
                  <a:lnTo>
                    <a:pt x="1315" y="407"/>
                  </a:lnTo>
                  <a:lnTo>
                    <a:pt x="0" y="0"/>
                  </a:lnTo>
                </a:path>
              </a:pathLst>
            </a:custGeom>
            <a:noFill/>
            <a:ln w="12700" cap="rnd">
              <a:gradFill flip="none" rotWithShape="1">
                <a:gsLst>
                  <a:gs pos="0">
                    <a:srgbClr val="BABBBC"/>
                  </a:gs>
                  <a:gs pos="100000">
                    <a:schemeClr val="bg1"/>
                  </a:gs>
                </a:gsLst>
                <a:lin ang="0" scaled="1"/>
                <a:tileRect/>
              </a:gra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 name="Freeform 9"/>
            <p:cNvSpPr>
              <a:spLocks/>
            </p:cNvSpPr>
            <p:nvPr/>
          </p:nvSpPr>
          <p:spPr bwMode="auto">
            <a:xfrm>
              <a:off x="44395" y="4556466"/>
              <a:ext cx="12367647" cy="1836087"/>
            </a:xfrm>
            <a:custGeom>
              <a:avLst/>
              <a:gdLst/>
              <a:ahLst/>
              <a:cxnLst>
                <a:cxn ang="0">
                  <a:pos x="5483" y="814"/>
                </a:cxn>
                <a:cxn ang="0">
                  <a:pos x="1315" y="814"/>
                </a:cxn>
                <a:cxn ang="0">
                  <a:pos x="0" y="0"/>
                </a:cxn>
              </a:cxnLst>
              <a:rect l="0" t="0" r="r" b="b"/>
              <a:pathLst>
                <a:path w="5483" h="814">
                  <a:moveTo>
                    <a:pt x="5483" y="814"/>
                  </a:moveTo>
                  <a:lnTo>
                    <a:pt x="1315" y="814"/>
                  </a:lnTo>
                  <a:lnTo>
                    <a:pt x="0" y="0"/>
                  </a:lnTo>
                </a:path>
              </a:pathLst>
            </a:custGeom>
            <a:noFill/>
            <a:ln w="12700" cap="rnd">
              <a:gradFill flip="none" rotWithShape="1">
                <a:gsLst>
                  <a:gs pos="0">
                    <a:srgbClr val="BABBBC"/>
                  </a:gs>
                  <a:gs pos="100000">
                    <a:schemeClr val="bg1"/>
                  </a:gs>
                </a:gsLst>
                <a:lin ang="0" scaled="1"/>
                <a:tileRect/>
              </a:gra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Freeform 10"/>
            <p:cNvSpPr>
              <a:spLocks/>
            </p:cNvSpPr>
            <p:nvPr/>
          </p:nvSpPr>
          <p:spPr bwMode="auto">
            <a:xfrm>
              <a:off x="44395" y="3640679"/>
              <a:ext cx="12367647" cy="902254"/>
            </a:xfrm>
            <a:custGeom>
              <a:avLst/>
              <a:gdLst/>
              <a:ahLst/>
              <a:cxnLst>
                <a:cxn ang="0">
                  <a:pos x="5483" y="0"/>
                </a:cxn>
                <a:cxn ang="0">
                  <a:pos x="1315" y="0"/>
                </a:cxn>
                <a:cxn ang="0">
                  <a:pos x="0" y="400"/>
                </a:cxn>
              </a:cxnLst>
              <a:rect l="0" t="0" r="r" b="b"/>
              <a:pathLst>
                <a:path w="5483" h="400">
                  <a:moveTo>
                    <a:pt x="5483" y="0"/>
                  </a:moveTo>
                  <a:lnTo>
                    <a:pt x="1315" y="0"/>
                  </a:lnTo>
                  <a:lnTo>
                    <a:pt x="0" y="400"/>
                  </a:lnTo>
                </a:path>
              </a:pathLst>
            </a:custGeom>
            <a:noFill/>
            <a:ln w="12700" cap="rnd">
              <a:gradFill flip="none" rotWithShape="1">
                <a:gsLst>
                  <a:gs pos="0">
                    <a:srgbClr val="BABBBC"/>
                  </a:gs>
                  <a:gs pos="100000">
                    <a:schemeClr val="bg1"/>
                  </a:gs>
                </a:gsLst>
                <a:lin ang="0" scaled="1"/>
                <a:tileRect/>
              </a:gra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 name="Freeform 11"/>
            <p:cNvSpPr>
              <a:spLocks/>
            </p:cNvSpPr>
            <p:nvPr/>
          </p:nvSpPr>
          <p:spPr bwMode="auto">
            <a:xfrm>
              <a:off x="44395" y="2722635"/>
              <a:ext cx="12367647" cy="1833832"/>
            </a:xfrm>
            <a:custGeom>
              <a:avLst/>
              <a:gdLst/>
              <a:ahLst/>
              <a:cxnLst>
                <a:cxn ang="0">
                  <a:pos x="5483" y="0"/>
                </a:cxn>
                <a:cxn ang="0">
                  <a:pos x="1315" y="0"/>
                </a:cxn>
                <a:cxn ang="0">
                  <a:pos x="0" y="813"/>
                </a:cxn>
              </a:cxnLst>
              <a:rect l="0" t="0" r="r" b="b"/>
              <a:pathLst>
                <a:path w="5483" h="813">
                  <a:moveTo>
                    <a:pt x="5483" y="0"/>
                  </a:moveTo>
                  <a:lnTo>
                    <a:pt x="1315" y="0"/>
                  </a:lnTo>
                  <a:lnTo>
                    <a:pt x="0" y="813"/>
                  </a:lnTo>
                </a:path>
              </a:pathLst>
            </a:custGeom>
            <a:noFill/>
            <a:ln w="12700" cap="rnd">
              <a:gradFill flip="none" rotWithShape="1">
                <a:gsLst>
                  <a:gs pos="0">
                    <a:srgbClr val="BABBBC"/>
                  </a:gs>
                  <a:gs pos="100000">
                    <a:schemeClr val="bg1"/>
                  </a:gs>
                </a:gsLst>
                <a:lin ang="0" scaled="1"/>
                <a:tileRect/>
              </a:gra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13" name="Group 29"/>
            <p:cNvGrpSpPr/>
            <p:nvPr/>
          </p:nvGrpSpPr>
          <p:grpSpPr>
            <a:xfrm>
              <a:off x="35374" y="2517372"/>
              <a:ext cx="2525743" cy="4071422"/>
              <a:chOff x="179390" y="2147738"/>
              <a:chExt cx="1777600" cy="2865438"/>
            </a:xfrm>
          </p:grpSpPr>
          <p:sp>
            <p:nvSpPr>
              <p:cNvPr id="19" name="Freeform 18"/>
              <p:cNvSpPr>
                <a:spLocks/>
              </p:cNvSpPr>
              <p:nvPr/>
            </p:nvSpPr>
            <p:spPr bwMode="auto">
              <a:xfrm>
                <a:off x="179390" y="2276973"/>
                <a:ext cx="1293813" cy="2587625"/>
              </a:xfrm>
              <a:custGeom>
                <a:avLst/>
                <a:gdLst/>
                <a:ahLst/>
                <a:cxnLst>
                  <a:cxn ang="0">
                    <a:pos x="0" y="0"/>
                  </a:cxn>
                  <a:cxn ang="0">
                    <a:pos x="0" y="1089"/>
                  </a:cxn>
                  <a:cxn ang="0">
                    <a:pos x="544" y="544"/>
                  </a:cxn>
                  <a:cxn ang="0">
                    <a:pos x="0" y="0"/>
                  </a:cxn>
                </a:cxnLst>
                <a:rect l="0" t="0" r="r" b="b"/>
                <a:pathLst>
                  <a:path w="544" h="1089">
                    <a:moveTo>
                      <a:pt x="0" y="0"/>
                    </a:moveTo>
                    <a:cubicBezTo>
                      <a:pt x="0" y="1089"/>
                      <a:pt x="0" y="1089"/>
                      <a:pt x="0" y="1089"/>
                    </a:cubicBezTo>
                    <a:cubicBezTo>
                      <a:pt x="301" y="1089"/>
                      <a:pt x="544" y="845"/>
                      <a:pt x="544" y="544"/>
                    </a:cubicBezTo>
                    <a:cubicBezTo>
                      <a:pt x="544" y="244"/>
                      <a:pt x="301" y="0"/>
                      <a:pt x="0" y="0"/>
                    </a:cubicBezTo>
                    <a:close/>
                  </a:path>
                </a:pathLst>
              </a:custGeom>
              <a:gradFill flip="none" rotWithShape="1">
                <a:gsLst>
                  <a:gs pos="0">
                    <a:srgbClr val="BFDEE4"/>
                  </a:gs>
                  <a:gs pos="100000">
                    <a:srgbClr val="FFFFFF"/>
                  </a:gs>
                </a:gsLst>
                <a:lin ang="10800000" scaled="1"/>
                <a:tileRect/>
              </a:gradFill>
              <a:ln w="9525">
                <a:noFill/>
                <a:round/>
                <a:headEnd/>
                <a:tailEnd/>
              </a:ln>
            </p:spPr>
            <p:txBody>
              <a:bodyPr vert="horz" wrap="square" lIns="91440" tIns="45720" rIns="91440" bIns="45720" numCol="1" anchor="ctr" anchorCtr="0" compatLnSpc="1">
                <a:prstTxWarp prst="textNoShape">
                  <a:avLst/>
                </a:prstTxWarp>
              </a:bodyPr>
              <a:lstStyle/>
              <a:p>
                <a:r>
                  <a:rPr lang="en-GB" sz="1800" b="1" dirty="0">
                    <a:solidFill>
                      <a:srgbClr val="002060"/>
                    </a:solidFill>
                  </a:rPr>
                  <a:t>Ease of Doing Business</a:t>
                </a:r>
              </a:p>
            </p:txBody>
          </p:sp>
          <p:sp>
            <p:nvSpPr>
              <p:cNvPr id="20" name="Freeform 6"/>
              <p:cNvSpPr>
                <a:spLocks/>
              </p:cNvSpPr>
              <p:nvPr/>
            </p:nvSpPr>
            <p:spPr bwMode="auto">
              <a:xfrm>
                <a:off x="1011238" y="2147738"/>
                <a:ext cx="914400" cy="2865438"/>
              </a:xfrm>
              <a:custGeom>
                <a:avLst/>
                <a:gdLst/>
                <a:ahLst/>
                <a:cxnLst>
                  <a:cxn ang="0">
                    <a:pos x="2" y="1205"/>
                  </a:cxn>
                  <a:cxn ang="0">
                    <a:pos x="385" y="602"/>
                  </a:cxn>
                  <a:cxn ang="0">
                    <a:pos x="2" y="0"/>
                  </a:cxn>
                  <a:cxn ang="0">
                    <a:pos x="349" y="602"/>
                  </a:cxn>
                  <a:cxn ang="0">
                    <a:pos x="0" y="1206"/>
                  </a:cxn>
                </a:cxnLst>
                <a:rect l="0" t="0" r="r" b="b"/>
                <a:pathLst>
                  <a:path w="385" h="1206">
                    <a:moveTo>
                      <a:pt x="2" y="1205"/>
                    </a:moveTo>
                    <a:cubicBezTo>
                      <a:pt x="217" y="1104"/>
                      <a:pt x="385" y="860"/>
                      <a:pt x="385" y="602"/>
                    </a:cubicBezTo>
                    <a:cubicBezTo>
                      <a:pt x="385" y="345"/>
                      <a:pt x="217" y="101"/>
                      <a:pt x="2" y="0"/>
                    </a:cubicBezTo>
                    <a:cubicBezTo>
                      <a:pt x="210" y="120"/>
                      <a:pt x="349" y="345"/>
                      <a:pt x="349" y="602"/>
                    </a:cubicBezTo>
                    <a:cubicBezTo>
                      <a:pt x="349" y="861"/>
                      <a:pt x="209" y="1086"/>
                      <a:pt x="0" y="1206"/>
                    </a:cubicBezTo>
                  </a:path>
                </a:pathLst>
              </a:custGeom>
              <a:solidFill>
                <a:srgbClr val="BFDEE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Rectangle 20"/>
              <p:cNvSpPr/>
              <p:nvPr/>
            </p:nvSpPr>
            <p:spPr>
              <a:xfrm>
                <a:off x="332454" y="2286693"/>
                <a:ext cx="1143202" cy="2592288"/>
              </a:xfrm>
              <a:prstGeom prst="rect">
                <a:avLst/>
              </a:prstGeom>
            </p:spPr>
            <p:txBody>
              <a:bodyPr wrap="square" lIns="0" tIns="0" rIns="0" bIns="0" anchor="ctr" anchorCtr="0">
                <a:noAutofit/>
              </a:bodyPr>
              <a:lstStyle/>
              <a:p>
                <a:endParaRPr lang="en-GB" sz="1300" b="1" dirty="0">
                  <a:solidFill>
                    <a:srgbClr val="00338D"/>
                  </a:solidFill>
                </a:endParaRPr>
              </a:p>
            </p:txBody>
          </p:sp>
          <p:sp>
            <p:nvSpPr>
              <p:cNvPr id="22" name="Oval 21"/>
              <p:cNvSpPr/>
              <p:nvPr/>
            </p:nvSpPr>
            <p:spPr>
              <a:xfrm>
                <a:off x="1550417" y="2630213"/>
                <a:ext cx="144016" cy="144016"/>
              </a:xfrm>
              <a:prstGeom prst="ellipse">
                <a:avLst/>
              </a:prstGeom>
              <a:solidFill>
                <a:srgbClr val="007C9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p:cNvSpPr/>
              <p:nvPr/>
            </p:nvSpPr>
            <p:spPr>
              <a:xfrm>
                <a:off x="1730970" y="3011585"/>
                <a:ext cx="144016" cy="144016"/>
              </a:xfrm>
              <a:prstGeom prst="ellipse">
                <a:avLst/>
              </a:prstGeom>
              <a:solidFill>
                <a:srgbClr val="8E258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8E258D"/>
                  </a:solidFill>
                </a:endParaRPr>
              </a:p>
            </p:txBody>
          </p:sp>
          <p:sp>
            <p:nvSpPr>
              <p:cNvPr id="24" name="Oval 23"/>
              <p:cNvSpPr/>
              <p:nvPr/>
            </p:nvSpPr>
            <p:spPr>
              <a:xfrm>
                <a:off x="1812974" y="3509168"/>
                <a:ext cx="144016" cy="144016"/>
              </a:xfrm>
              <a:prstGeom prst="ellipse">
                <a:avLst/>
              </a:prstGeom>
              <a:solidFill>
                <a:srgbClr val="74767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5" name="Oval 24"/>
              <p:cNvSpPr/>
              <p:nvPr/>
            </p:nvSpPr>
            <p:spPr>
              <a:xfrm>
                <a:off x="1730970" y="4006625"/>
                <a:ext cx="144016" cy="144016"/>
              </a:xfrm>
              <a:prstGeom prst="ellipse">
                <a:avLst/>
              </a:prstGeom>
              <a:solidFill>
                <a:srgbClr val="7AB8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Oval 25"/>
              <p:cNvSpPr/>
              <p:nvPr/>
            </p:nvSpPr>
            <p:spPr>
              <a:xfrm>
                <a:off x="1550417" y="4398044"/>
                <a:ext cx="144016" cy="144016"/>
              </a:xfrm>
              <a:prstGeom prst="ellipse">
                <a:avLst/>
              </a:prstGeom>
              <a:solidFill>
                <a:srgbClr val="00338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 name="Rectangle 14"/>
            <p:cNvSpPr/>
            <p:nvPr/>
          </p:nvSpPr>
          <p:spPr>
            <a:xfrm>
              <a:off x="3396651" y="2840077"/>
              <a:ext cx="10356978" cy="725660"/>
            </a:xfrm>
            <a:prstGeom prst="rect">
              <a:avLst/>
            </a:prstGeom>
          </p:spPr>
          <p:txBody>
            <a:bodyPr wrap="square" lIns="0" tIns="0" rIns="0" bIns="36000" anchor="b">
              <a:spAutoFit/>
            </a:bodyPr>
            <a:lstStyle/>
            <a:p>
              <a:pPr marL="117475" indent="-117475" algn="just">
                <a:tabLst>
                  <a:tab pos="457200" algn="l"/>
                </a:tabLst>
              </a:pPr>
              <a:r>
                <a:rPr lang="en-US" sz="1800" b="1" dirty="0"/>
                <a:t>	</a:t>
              </a:r>
              <a:r>
                <a:rPr lang="en-US" sz="1600" b="1" dirty="0"/>
                <a:t>The “Tripura Industries (Facilitation) Act, 2018” has been enacted to provide legal backing to the endeavor of the State Government in improving the Ease of Doing Business (EODB) index of the State. </a:t>
              </a:r>
            </a:p>
          </p:txBody>
        </p:sp>
        <p:sp>
          <p:nvSpPr>
            <p:cNvPr id="16" name="Rectangle 15"/>
            <p:cNvSpPr/>
            <p:nvPr/>
          </p:nvSpPr>
          <p:spPr>
            <a:xfrm>
              <a:off x="3207288" y="4309511"/>
              <a:ext cx="10546340" cy="247118"/>
            </a:xfrm>
            <a:prstGeom prst="rect">
              <a:avLst/>
            </a:prstGeom>
          </p:spPr>
          <p:txBody>
            <a:bodyPr wrap="square" lIns="0" tIns="0" rIns="0" bIns="36000" anchor="b">
              <a:spAutoFit/>
            </a:bodyPr>
            <a:lstStyle/>
            <a:p>
              <a:pPr marL="285750" indent="-285750">
                <a:buFont typeface="Arial" panose="020B0604020202020204" pitchFamily="34" charset="0"/>
                <a:buChar char="•"/>
              </a:pPr>
              <a:endParaRPr lang="en-US" sz="1400" b="1" dirty="0">
                <a:solidFill>
                  <a:srgbClr val="0070C0"/>
                </a:solidFill>
              </a:endParaRPr>
            </a:p>
          </p:txBody>
        </p:sp>
        <p:sp>
          <p:nvSpPr>
            <p:cNvPr id="17" name="Rectangle 16"/>
            <p:cNvSpPr/>
            <p:nvPr/>
          </p:nvSpPr>
          <p:spPr>
            <a:xfrm>
              <a:off x="3187607" y="4645058"/>
              <a:ext cx="10546343" cy="725660"/>
            </a:xfrm>
            <a:prstGeom prst="rect">
              <a:avLst/>
            </a:prstGeom>
          </p:spPr>
          <p:txBody>
            <a:bodyPr wrap="square" lIns="0" tIns="0" rIns="0" bIns="36000" anchor="b">
              <a:spAutoFit/>
            </a:bodyPr>
            <a:lstStyle/>
            <a:p>
              <a:pPr marL="285750" indent="-285750" algn="just"/>
              <a:r>
                <a:rPr lang="en-US" sz="1800" b="1" dirty="0"/>
                <a:t>	</a:t>
              </a:r>
              <a:r>
                <a:rPr lang="en-US" sz="1600" b="1" dirty="0"/>
                <a:t>Timelines for delivery of service mandated through the Public Service Delivery Guarantee Act</a:t>
              </a:r>
            </a:p>
            <a:p>
              <a:pPr marL="285750" indent="-285750" algn="just"/>
              <a:r>
                <a:rPr lang="en-US" sz="1600" b="1" dirty="0"/>
                <a:t>	</a:t>
              </a:r>
            </a:p>
          </p:txBody>
        </p:sp>
        <p:sp>
          <p:nvSpPr>
            <p:cNvPr id="18" name="Rectangle 17"/>
            <p:cNvSpPr/>
            <p:nvPr/>
          </p:nvSpPr>
          <p:spPr>
            <a:xfrm>
              <a:off x="3271935" y="5515440"/>
              <a:ext cx="10377686" cy="947395"/>
            </a:xfrm>
            <a:prstGeom prst="rect">
              <a:avLst/>
            </a:prstGeom>
          </p:spPr>
          <p:txBody>
            <a:bodyPr wrap="square" lIns="0" tIns="0" rIns="0" bIns="36000" anchor="b">
              <a:spAutoFit/>
            </a:bodyPr>
            <a:lstStyle/>
            <a:p>
              <a:pPr marL="285750" indent="-285750" algn="just"/>
              <a:r>
                <a:rPr lang="en-US" sz="1800" b="1" dirty="0"/>
                <a:t>	</a:t>
              </a:r>
              <a:r>
                <a:rPr lang="en-US" sz="1600" b="1" dirty="0"/>
                <a:t>Maximum Time for Approvals/ Registrations/ Licenses/ Renewals is 30 days</a:t>
              </a:r>
            </a:p>
            <a:p>
              <a:pPr marL="285750" indent="-285750" algn="just"/>
              <a:endParaRPr lang="en-US" sz="1600" b="1" dirty="0"/>
            </a:p>
            <a:p>
              <a:pPr marL="285750" indent="-285750" algn="just"/>
              <a:r>
                <a:rPr lang="en-US" sz="1600" b="1" dirty="0"/>
                <a:t>	Provision for penalty on officers for willful delay</a:t>
              </a:r>
            </a:p>
            <a:p>
              <a:pPr marL="285750" indent="-285750" algn="just"/>
              <a:r>
                <a:rPr lang="en-US" sz="1600" b="1" dirty="0"/>
                <a:t> </a:t>
              </a:r>
            </a:p>
          </p:txBody>
        </p:sp>
      </p:grpSp>
      <p:sp>
        <p:nvSpPr>
          <p:cNvPr id="27" name="Title 1"/>
          <p:cNvSpPr txBox="1">
            <a:spLocks/>
          </p:cNvSpPr>
          <p:nvPr/>
        </p:nvSpPr>
        <p:spPr bwMode="gray">
          <a:xfrm>
            <a:off x="228600" y="215721"/>
            <a:ext cx="8712968" cy="576064"/>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lgn="l" defTabSz="914400" rtl="0" eaLnBrk="1" latinLnBrk="0" hangingPunct="1">
              <a:spcBef>
                <a:spcPct val="0"/>
              </a:spcBef>
              <a:buNone/>
              <a:defRPr lang="en-GB" sz="2400" b="1" kern="1200" noProof="0" dirty="0" smtClean="0">
                <a:solidFill>
                  <a:schemeClr val="bg1"/>
                </a:solidFill>
                <a:latin typeface="Candara" pitchFamily="34" charset="0"/>
                <a:ea typeface="+mj-ea"/>
                <a:cs typeface="Arial" pitchFamily="34" charset="0"/>
              </a:defRPr>
            </a:lvl1pPr>
            <a:lvl2pPr eaLnBrk="1" hangingPunct="1">
              <a:defRPr lang="en-GB" sz="1800" b="1" kern="1200" noProof="0" dirty="0">
                <a:solidFill>
                  <a:schemeClr val="bg1"/>
                </a:solidFill>
                <a:latin typeface="Arial" pitchFamily="34" charset="0"/>
                <a:ea typeface="+mj-ea"/>
                <a:cs typeface="Arial" pitchFamily="34" charset="0"/>
              </a:defRPr>
            </a:lvl2pPr>
            <a:lvl3pPr eaLnBrk="1" hangingPunct="1">
              <a:defRPr lang="en-GB" sz="1800" b="1" kern="1200" noProof="0" dirty="0">
                <a:solidFill>
                  <a:schemeClr val="bg1"/>
                </a:solidFill>
                <a:latin typeface="Arial" pitchFamily="34" charset="0"/>
                <a:ea typeface="+mj-ea"/>
                <a:cs typeface="Arial" pitchFamily="34" charset="0"/>
              </a:defRPr>
            </a:lvl3pPr>
            <a:lvl4pPr eaLnBrk="1" hangingPunct="1">
              <a:defRPr lang="en-GB" sz="1800" b="1" kern="1200" noProof="0" dirty="0">
                <a:solidFill>
                  <a:schemeClr val="bg1"/>
                </a:solidFill>
                <a:latin typeface="Arial" pitchFamily="34" charset="0"/>
                <a:ea typeface="+mj-ea"/>
                <a:cs typeface="Arial" pitchFamily="34" charset="0"/>
              </a:defRPr>
            </a:lvl4pPr>
            <a:lvl5pPr eaLnBrk="1" hangingPunct="1">
              <a:defRPr lang="en-GB" sz="1800" b="1" kern="1200" noProof="0" dirty="0">
                <a:solidFill>
                  <a:schemeClr val="bg1"/>
                </a:solidFill>
                <a:latin typeface="Arial" pitchFamily="34" charset="0"/>
                <a:ea typeface="+mj-ea"/>
                <a:cs typeface="Arial" pitchFamily="34" charset="0"/>
              </a:defRPr>
            </a:lvl5pPr>
            <a:lvl6pPr eaLnBrk="1" hangingPunct="1">
              <a:defRPr lang="en-GB" sz="1800" b="1" kern="1200" noProof="0" dirty="0">
                <a:solidFill>
                  <a:schemeClr val="bg1"/>
                </a:solidFill>
                <a:latin typeface="Arial" pitchFamily="34" charset="0"/>
                <a:ea typeface="+mj-ea"/>
                <a:cs typeface="Arial" pitchFamily="34" charset="0"/>
              </a:defRPr>
            </a:lvl6pPr>
            <a:lvl7pPr eaLnBrk="1" hangingPunct="1">
              <a:defRPr lang="en-GB" sz="1800" b="1" kern="1200" noProof="0" dirty="0">
                <a:solidFill>
                  <a:schemeClr val="bg1"/>
                </a:solidFill>
                <a:latin typeface="Arial" pitchFamily="34" charset="0"/>
                <a:ea typeface="+mj-ea"/>
                <a:cs typeface="Arial" pitchFamily="34" charset="0"/>
              </a:defRPr>
            </a:lvl7pPr>
            <a:lvl8pPr eaLnBrk="1" hangingPunct="1">
              <a:defRPr lang="en-GB" sz="1800" b="1" kern="1200" noProof="0" dirty="0">
                <a:solidFill>
                  <a:schemeClr val="bg1"/>
                </a:solidFill>
                <a:latin typeface="Arial" pitchFamily="34" charset="0"/>
                <a:ea typeface="+mj-ea"/>
                <a:cs typeface="Arial" pitchFamily="34" charset="0"/>
              </a:defRPr>
            </a:lvl8pPr>
            <a:lvl9pPr eaLnBrk="1" hangingPunct="1">
              <a:defRPr lang="en-GB" sz="1800" b="1" kern="1200" noProof="0" dirty="0">
                <a:solidFill>
                  <a:schemeClr val="bg1"/>
                </a:solidFill>
                <a:latin typeface="Arial" pitchFamily="34" charset="0"/>
                <a:ea typeface="+mj-ea"/>
                <a:cs typeface="Arial" pitchFamily="34" charset="0"/>
              </a:defRPr>
            </a:lvl9pPr>
          </a:lstStyle>
          <a:p>
            <a:pPr lvl="0" defTabSz="913943" fontAlgn="auto">
              <a:lnSpc>
                <a:spcPct val="85000"/>
              </a:lnSpc>
              <a:spcAft>
                <a:spcPts val="0"/>
              </a:spcAft>
              <a:defRPr/>
            </a:pPr>
            <a:r>
              <a:rPr lang="en-IN" sz="2800" dirty="0">
                <a:solidFill>
                  <a:srgbClr val="2E2E38"/>
                </a:solidFill>
                <a:latin typeface="Times New Roman" panose="02020603050405020304" pitchFamily="18" charset="0"/>
                <a:cs typeface="Times New Roman" panose="02020603050405020304" pitchFamily="18" charset="0"/>
              </a:rPr>
              <a:t>Ease of Doing Business- Tripura – Major initiatives </a:t>
            </a:r>
          </a:p>
        </p:txBody>
      </p:sp>
      <p:sp>
        <p:nvSpPr>
          <p:cNvPr id="29" name="Rectangle 28"/>
          <p:cNvSpPr/>
          <p:nvPr/>
        </p:nvSpPr>
        <p:spPr>
          <a:xfrm>
            <a:off x="2714568" y="2873434"/>
            <a:ext cx="8565101" cy="615553"/>
          </a:xfrm>
          <a:prstGeom prst="rect">
            <a:avLst/>
          </a:prstGeom>
        </p:spPr>
        <p:txBody>
          <a:bodyPr wrap="square">
            <a:spAutoFit/>
          </a:bodyPr>
          <a:lstStyle/>
          <a:p>
            <a:pPr marL="176213" indent="-176213" algn="just"/>
            <a:r>
              <a:rPr lang="en-US" sz="1800" b="1" dirty="0"/>
              <a:t>	</a:t>
            </a:r>
            <a:r>
              <a:rPr lang="en-US" sz="1600" b="1" dirty="0"/>
              <a:t>A single window portal for the State has been launched for online single window clearance for the investors</a:t>
            </a:r>
          </a:p>
        </p:txBody>
      </p:sp>
      <p:sp>
        <p:nvSpPr>
          <p:cNvPr id="28" name="Rectangle 27"/>
          <p:cNvSpPr/>
          <p:nvPr/>
        </p:nvSpPr>
        <p:spPr>
          <a:xfrm>
            <a:off x="2738862" y="5803732"/>
            <a:ext cx="8602401" cy="805793"/>
          </a:xfrm>
          <a:prstGeom prst="rect">
            <a:avLst/>
          </a:prstGeom>
        </p:spPr>
        <p:txBody>
          <a:bodyPr wrap="square" lIns="0" tIns="0" rIns="0" bIns="36000" anchor="b">
            <a:spAutoFit/>
          </a:bodyPr>
          <a:lstStyle/>
          <a:p>
            <a:pPr marL="285750" indent="-285750" algn="just"/>
            <a:r>
              <a:rPr lang="en-US" sz="1800" b="1" dirty="0"/>
              <a:t>	</a:t>
            </a:r>
            <a:r>
              <a:rPr lang="en-US" sz="1600" b="1" dirty="0"/>
              <a:t>As per Assessment report of BRAP-2020 declared on 30-06-2022 the State has been categorized under the Emerging Business Ecosystems category with reform implementation percentage increased to 78% from earlier 22%</a:t>
            </a:r>
            <a:endParaRPr lang="en-US" sz="1600" b="1" dirty="0">
              <a:solidFill>
                <a:srgbClr val="0070C0"/>
              </a:solidFill>
            </a:endParaRPr>
          </a:p>
        </p:txBody>
      </p:sp>
      <p:sp>
        <p:nvSpPr>
          <p:cNvPr id="30" name="Rectangle 29"/>
          <p:cNvSpPr/>
          <p:nvPr/>
        </p:nvSpPr>
        <p:spPr>
          <a:xfrm>
            <a:off x="2682912" y="1016661"/>
            <a:ext cx="8565099" cy="609822"/>
          </a:xfrm>
          <a:prstGeom prst="rect">
            <a:avLst/>
          </a:prstGeom>
        </p:spPr>
        <p:txBody>
          <a:bodyPr wrap="square" lIns="0" tIns="0" rIns="0" bIns="36000" anchor="b">
            <a:spAutoFit/>
          </a:bodyPr>
          <a:lstStyle/>
          <a:p>
            <a:pPr marL="285750" indent="-285750" algn="just"/>
            <a:r>
              <a:rPr lang="en-US" sz="1800" b="1" dirty="0"/>
              <a:t>	</a:t>
            </a:r>
            <a:r>
              <a:rPr lang="en-US" sz="1600" b="1" dirty="0"/>
              <a:t>The State Government in Tripura has undertaken a series of reforms aimed at turning the  state into a business friendly investment destination</a:t>
            </a:r>
          </a:p>
        </p:txBody>
      </p:sp>
    </p:spTree>
    <p:extLst>
      <p:ext uri="{BB962C8B-B14F-4D97-AF65-F5344CB8AC3E}">
        <p14:creationId xmlns:p14="http://schemas.microsoft.com/office/powerpoint/2010/main" val="672847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pPr>
              <a:defRPr/>
            </a:pPr>
            <a:fld id="{C35A34C0-7C81-4A0F-A072-C9876F4FA318}" type="slidenum">
              <a:rPr lang="en-US" smtClean="0"/>
              <a:pPr>
                <a:defRPr/>
              </a:pPr>
              <a:t>2</a:t>
            </a:fld>
            <a:endParaRPr lang="en-US" dirty="0"/>
          </a:p>
        </p:txBody>
      </p:sp>
      <p:sp>
        <p:nvSpPr>
          <p:cNvPr id="5" name="Title 1">
            <a:extLst>
              <a:ext uri="{FF2B5EF4-FFF2-40B4-BE49-F238E27FC236}">
                <a16:creationId xmlns:a16="http://schemas.microsoft.com/office/drawing/2014/main" xmlns="" id="{D2404FF9-B75B-46C6-9849-4251759ACE62}"/>
              </a:ext>
            </a:extLst>
          </p:cNvPr>
          <p:cNvSpPr txBox="1">
            <a:spLocks/>
          </p:cNvSpPr>
          <p:nvPr/>
        </p:nvSpPr>
        <p:spPr>
          <a:xfrm>
            <a:off x="533248" y="116632"/>
            <a:ext cx="10972800" cy="432048"/>
          </a:xfrm>
          <a:prstGeom prst="rect">
            <a:avLst/>
          </a:prstGeom>
        </p:spPr>
        <p:txBody>
          <a:bodyPr vert="horz" lIns="0" tIns="0" rIns="0" bIns="0" rtlCol="0" anchor="t" anchorCtr="0">
            <a:noAutofit/>
          </a:bodyPr>
          <a:lstStyle>
            <a:lvl1pPr algn="l" defTabSz="913943" rtl="0" eaLnBrk="1" latinLnBrk="0" hangingPunct="1">
              <a:lnSpc>
                <a:spcPct val="85000"/>
              </a:lnSpc>
              <a:spcBef>
                <a:spcPct val="0"/>
              </a:spcBef>
              <a:buNone/>
              <a:defRPr sz="2399" b="0" kern="1200">
                <a:solidFill>
                  <a:schemeClr val="bg1"/>
                </a:solidFill>
                <a:latin typeface="EYInterstate Light" panose="02000506000000020004" pitchFamily="2" charset="0"/>
                <a:ea typeface="+mj-ea"/>
                <a:cs typeface="Arial" pitchFamily="34" charset="0"/>
              </a:defRPr>
            </a:lvl1pPr>
          </a:lstStyle>
          <a:p>
            <a:pPr lvl="0" fontAlgn="auto">
              <a:spcAft>
                <a:spcPts val="0"/>
              </a:spcAft>
              <a:defRPr/>
            </a:pPr>
            <a:r>
              <a:rPr lang="en-US" sz="3600" b="1" dirty="0">
                <a:solidFill>
                  <a:srgbClr val="2E2E38"/>
                </a:solidFill>
                <a:latin typeface="Times New Roman" panose="02020603050405020304" pitchFamily="18" charset="0"/>
                <a:cs typeface="Times New Roman" panose="02020603050405020304" pitchFamily="18" charset="0"/>
              </a:rPr>
              <a:t>Fast track statutory clearances for businesses</a:t>
            </a:r>
          </a:p>
          <a:p>
            <a:pPr lvl="0" fontAlgn="auto">
              <a:spcAft>
                <a:spcPts val="0"/>
              </a:spcAft>
              <a:defRPr/>
            </a:pPr>
            <a:r>
              <a:rPr kumimoji="0" lang="en-IN" sz="2800" b="1" i="0" u="none" strike="noStrike" kern="1200" cap="none" spc="0" normalizeH="0" baseline="0" noProof="0" dirty="0">
                <a:ln>
                  <a:noFill/>
                </a:ln>
                <a:solidFill>
                  <a:srgbClr val="27ACAA">
                    <a:lumMod val="75000"/>
                  </a:srgbClr>
                </a:solidFill>
                <a:effectLst/>
                <a:uLnTx/>
                <a:uFillTx/>
                <a:latin typeface="Times New Roman" panose="02020603050405020304" pitchFamily="18" charset="0"/>
                <a:ea typeface="+mj-ea"/>
                <a:cs typeface="Times New Roman" panose="02020603050405020304" pitchFamily="18" charset="0"/>
              </a:rPr>
              <a:t>https://swaagat.tripura.gov.in</a:t>
            </a:r>
            <a:endParaRPr kumimoji="0" lang="en-IN" sz="2400" b="0" i="0" u="none" strike="noStrike" kern="1200" cap="none" spc="0" normalizeH="0" baseline="0" noProof="0" dirty="0">
              <a:ln>
                <a:noFill/>
              </a:ln>
              <a:solidFill>
                <a:srgbClr val="27ACAA">
                  <a:lumMod val="75000"/>
                </a:srgbClr>
              </a:solidFill>
              <a:effectLst/>
              <a:uLnTx/>
              <a:uFillTx/>
              <a:latin typeface="Times New Roman" panose="02020603050405020304" pitchFamily="18" charset="0"/>
              <a:ea typeface="+mj-ea"/>
              <a:cs typeface="Times New Roman" panose="02020603050405020304" pitchFamily="18" charset="0"/>
            </a:endParaRPr>
          </a:p>
        </p:txBody>
      </p:sp>
      <p:sp>
        <p:nvSpPr>
          <p:cNvPr id="7" name="Rectangle 6">
            <a:extLst>
              <a:ext uri="{FF2B5EF4-FFF2-40B4-BE49-F238E27FC236}">
                <a16:creationId xmlns:a16="http://schemas.microsoft.com/office/drawing/2014/main" xmlns="" id="{5ED4F2F9-4BE2-4620-9D6B-CA4F15092488}"/>
              </a:ext>
            </a:extLst>
          </p:cNvPr>
          <p:cNvSpPr/>
          <p:nvPr/>
        </p:nvSpPr>
        <p:spPr>
          <a:xfrm>
            <a:off x="407369" y="1124744"/>
            <a:ext cx="2376263" cy="5328592"/>
          </a:xfrm>
          <a:prstGeom prst="rect">
            <a:avLst/>
          </a:prstGeom>
          <a:solidFill>
            <a:schemeClr val="bg2">
              <a:lumMod val="9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CB10B752-621E-4FC9-B2F4-9D4875ACCC38}"/>
              </a:ext>
            </a:extLst>
          </p:cNvPr>
          <p:cNvSpPr txBox="1"/>
          <p:nvPr/>
        </p:nvSpPr>
        <p:spPr>
          <a:xfrm>
            <a:off x="548904" y="1484784"/>
            <a:ext cx="2162720" cy="43704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Objectives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To have a centralized online portal facilitating Industries / Investors to avail the clearances / licenses required to set up and run their business with ease &amp; in time-bound manner</a:t>
            </a:r>
          </a:p>
        </p:txBody>
      </p:sp>
      <p:sp>
        <p:nvSpPr>
          <p:cNvPr id="10" name="Rectangle 9">
            <a:extLst>
              <a:ext uri="{FF2B5EF4-FFF2-40B4-BE49-F238E27FC236}">
                <a16:creationId xmlns:a16="http://schemas.microsoft.com/office/drawing/2014/main" xmlns="" id="{C05EF76B-0BA3-411C-A02B-540330BED129}"/>
              </a:ext>
            </a:extLst>
          </p:cNvPr>
          <p:cNvSpPr/>
          <p:nvPr/>
        </p:nvSpPr>
        <p:spPr>
          <a:xfrm>
            <a:off x="2927648" y="1124744"/>
            <a:ext cx="8723840" cy="310224"/>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What we did</a:t>
            </a:r>
          </a:p>
        </p:txBody>
      </p:sp>
      <p:sp>
        <p:nvSpPr>
          <p:cNvPr id="11" name="Rectangle 10">
            <a:extLst>
              <a:ext uri="{FF2B5EF4-FFF2-40B4-BE49-F238E27FC236}">
                <a16:creationId xmlns:a16="http://schemas.microsoft.com/office/drawing/2014/main" xmlns="" id="{9DC8DF5D-421A-456E-A85D-072C75014BDA}"/>
              </a:ext>
            </a:extLst>
          </p:cNvPr>
          <p:cNvSpPr/>
          <p:nvPr/>
        </p:nvSpPr>
        <p:spPr>
          <a:xfrm>
            <a:off x="2927648" y="1483152"/>
            <a:ext cx="2664296" cy="1667441"/>
          </a:xfrm>
          <a:prstGeom prst="rect">
            <a:avLst/>
          </a:prstGeom>
          <a:solidFill>
            <a:schemeClr val="accent3">
              <a:lumMod val="60000"/>
              <a:lumOff val="4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99D68CE1-82B3-43A5-BF7D-4AF669CAEFA1}"/>
              </a:ext>
            </a:extLst>
          </p:cNvPr>
          <p:cNvSpPr txBox="1"/>
          <p:nvPr/>
        </p:nvSpPr>
        <p:spPr>
          <a:xfrm>
            <a:off x="3071664" y="1516347"/>
            <a:ext cx="2376264"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Developed an online wizard facilitating Investors / Industries to know required approvals for setting up new business in state</a:t>
            </a:r>
          </a:p>
        </p:txBody>
      </p:sp>
      <p:sp>
        <p:nvSpPr>
          <p:cNvPr id="14" name="Rectangle 13">
            <a:extLst>
              <a:ext uri="{FF2B5EF4-FFF2-40B4-BE49-F238E27FC236}">
                <a16:creationId xmlns:a16="http://schemas.microsoft.com/office/drawing/2014/main" xmlns="" id="{9DC8DF5D-421A-456E-A85D-072C75014BDA}"/>
              </a:ext>
            </a:extLst>
          </p:cNvPr>
          <p:cNvSpPr/>
          <p:nvPr/>
        </p:nvSpPr>
        <p:spPr>
          <a:xfrm>
            <a:off x="5809547" y="1467457"/>
            <a:ext cx="2724725" cy="1683135"/>
          </a:xfrm>
          <a:prstGeom prst="rect">
            <a:avLst/>
          </a:prstGeom>
          <a:solidFill>
            <a:schemeClr val="accent3">
              <a:lumMod val="60000"/>
              <a:lumOff val="4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lvl="0" algn="just" fontAlgn="auto">
              <a:spcBef>
                <a:spcPts val="0"/>
              </a:spcBef>
              <a:spcAft>
                <a:spcPts val="0"/>
              </a:spcAft>
              <a:defRPr/>
            </a:pPr>
            <a:r>
              <a:rPr lang="en-IN" sz="1600" dirty="0">
                <a:solidFill>
                  <a:srgbClr val="FFFFFF"/>
                </a:solidFill>
                <a:latin typeface="Arial" panose="020B0604020202020204" pitchFamily="34" charset="0"/>
                <a:cs typeface="Arial" panose="020B0604020202020204" pitchFamily="34" charset="0"/>
              </a:rPr>
              <a:t>Developed an integrated Common Application Form (CAF) to deliver Industry specific state services</a:t>
            </a:r>
          </a:p>
        </p:txBody>
      </p:sp>
      <p:sp>
        <p:nvSpPr>
          <p:cNvPr id="15" name="Rectangle 14">
            <a:extLst>
              <a:ext uri="{FF2B5EF4-FFF2-40B4-BE49-F238E27FC236}">
                <a16:creationId xmlns:a16="http://schemas.microsoft.com/office/drawing/2014/main" xmlns="" id="{9DC8DF5D-421A-456E-A85D-072C75014BDA}"/>
              </a:ext>
            </a:extLst>
          </p:cNvPr>
          <p:cNvSpPr/>
          <p:nvPr/>
        </p:nvSpPr>
        <p:spPr>
          <a:xfrm>
            <a:off x="8873152" y="1484784"/>
            <a:ext cx="2650352" cy="1665808"/>
          </a:xfrm>
          <a:prstGeom prst="rect">
            <a:avLst/>
          </a:prstGeom>
          <a:solidFill>
            <a:schemeClr val="accent3">
              <a:lumMod val="60000"/>
              <a:lumOff val="4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lvl="0" algn="just" fontAlgn="auto">
              <a:spcBef>
                <a:spcPts val="0"/>
              </a:spcBef>
              <a:spcAft>
                <a:spcPts val="0"/>
              </a:spcAft>
              <a:defRPr/>
            </a:pPr>
            <a:r>
              <a:rPr lang="en-IN" sz="1600" dirty="0">
                <a:solidFill>
                  <a:srgbClr val="FFFFFF"/>
                </a:solidFill>
                <a:latin typeface="Arial" panose="020B0604020202020204" pitchFamily="34" charset="0"/>
                <a:cs typeface="Arial" panose="020B0604020202020204" pitchFamily="34" charset="0"/>
              </a:rPr>
              <a:t>Developed a centralized online single window system issuing Approval for new / Expansion Projects</a:t>
            </a:r>
          </a:p>
        </p:txBody>
      </p:sp>
      <p:sp>
        <p:nvSpPr>
          <p:cNvPr id="16" name="Rectangle 15">
            <a:extLst>
              <a:ext uri="{FF2B5EF4-FFF2-40B4-BE49-F238E27FC236}">
                <a16:creationId xmlns:a16="http://schemas.microsoft.com/office/drawing/2014/main" xmlns="" id="{C05EF76B-0BA3-411C-A02B-540330BED129}"/>
              </a:ext>
            </a:extLst>
          </p:cNvPr>
          <p:cNvSpPr/>
          <p:nvPr/>
        </p:nvSpPr>
        <p:spPr>
          <a:xfrm>
            <a:off x="2927648" y="3356992"/>
            <a:ext cx="8723840" cy="310224"/>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lvl="0" algn="ctr" fontAlgn="auto">
              <a:spcBef>
                <a:spcPts val="0"/>
              </a:spcBef>
              <a:spcAft>
                <a:spcPts val="0"/>
              </a:spcAft>
              <a:defRPr/>
            </a:pPr>
            <a:r>
              <a:rPr lang="en-IN" sz="1800" b="1" dirty="0">
                <a:solidFill>
                  <a:schemeClr val="tx1"/>
                </a:solidFill>
                <a:latin typeface="Arial" panose="020B0604020202020204" pitchFamily="34" charset="0"/>
                <a:cs typeface="Arial" panose="020B0604020202020204" pitchFamily="34" charset="0"/>
              </a:rPr>
              <a:t>Outcome</a:t>
            </a:r>
          </a:p>
        </p:txBody>
      </p:sp>
      <p:sp>
        <p:nvSpPr>
          <p:cNvPr id="17" name="Rectangle 16">
            <a:extLst>
              <a:ext uri="{FF2B5EF4-FFF2-40B4-BE49-F238E27FC236}">
                <a16:creationId xmlns:a16="http://schemas.microsoft.com/office/drawing/2014/main" xmlns="" id="{9DC8DF5D-421A-456E-A85D-072C75014BDA}"/>
              </a:ext>
            </a:extLst>
          </p:cNvPr>
          <p:cNvSpPr/>
          <p:nvPr/>
        </p:nvSpPr>
        <p:spPr>
          <a:xfrm>
            <a:off x="2982260" y="3789040"/>
            <a:ext cx="2609684" cy="2664296"/>
          </a:xfrm>
          <a:prstGeom prst="rect">
            <a:avLst/>
          </a:prstGeom>
          <a:solidFill>
            <a:schemeClr val="accent3">
              <a:lumMod val="60000"/>
              <a:lumOff val="4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marL="182563" lvl="0" indent="-182563" algn="just" fontAlgn="auto">
              <a:spcBef>
                <a:spcPts val="0"/>
              </a:spcBef>
              <a:spcAft>
                <a:spcPts val="0"/>
              </a:spcAft>
              <a:buFont typeface="Arial" panose="020B0604020202020204" pitchFamily="34" charset="0"/>
              <a:buChar char="•"/>
              <a:defRPr/>
            </a:pPr>
            <a:r>
              <a:rPr lang="en-US" sz="1600" dirty="0">
                <a:solidFill>
                  <a:srgbClr val="FFFFFF"/>
                </a:solidFill>
                <a:latin typeface="Arial" panose="020B0604020202020204" pitchFamily="34" charset="0"/>
                <a:cs typeface="Arial" panose="020B0604020202020204" pitchFamily="34" charset="0"/>
              </a:rPr>
              <a:t>Investors are able to view the list of required approvals by answering few project specific questions</a:t>
            </a:r>
            <a:endParaRPr lang="en-IN" sz="1600" dirty="0">
              <a:solidFill>
                <a:srgbClr val="FFFFFF"/>
              </a:solidFill>
              <a:latin typeface="Arial" panose="020B0604020202020204" pitchFamily="34" charset="0"/>
              <a:cs typeface="Arial" panose="020B0604020202020204" pitchFamily="34" charset="0"/>
            </a:endParaRPr>
          </a:p>
          <a:p>
            <a:pPr marL="182563" lvl="0" indent="-182563" algn="just" fontAlgn="auto">
              <a:spcBef>
                <a:spcPts val="0"/>
              </a:spcBef>
              <a:spcAft>
                <a:spcPts val="0"/>
              </a:spcAft>
              <a:buFont typeface="Arial" panose="020B0604020202020204" pitchFamily="34" charset="0"/>
              <a:buChar char="•"/>
              <a:defRPr/>
            </a:pPr>
            <a:r>
              <a:rPr lang="en-IN" sz="1600" b="1" dirty="0">
                <a:solidFill>
                  <a:srgbClr val="FFFFFF"/>
                </a:solidFill>
                <a:latin typeface="Arial" panose="020B0604020202020204" pitchFamily="34" charset="0"/>
                <a:cs typeface="Arial" panose="020B0604020202020204" pitchFamily="34" charset="0"/>
              </a:rPr>
              <a:t>Approx. </a:t>
            </a:r>
            <a:r>
              <a:rPr lang="en-IN" sz="1600" b="1" dirty="0">
                <a:solidFill>
                  <a:srgbClr val="FFFFFF"/>
                </a:solidFill>
                <a:highlight>
                  <a:srgbClr val="008000"/>
                </a:highlight>
                <a:latin typeface="Arial" panose="020B0604020202020204" pitchFamily="34" charset="0"/>
                <a:cs typeface="Arial" panose="020B0604020202020204" pitchFamily="34" charset="0"/>
              </a:rPr>
              <a:t>60%</a:t>
            </a:r>
            <a:r>
              <a:rPr lang="en-IN" sz="1600" b="1" dirty="0">
                <a:solidFill>
                  <a:srgbClr val="FFFFFF"/>
                </a:solidFill>
                <a:latin typeface="Arial" panose="020B0604020202020204" pitchFamily="34" charset="0"/>
                <a:cs typeface="Arial" panose="020B0604020202020204" pitchFamily="34" charset="0"/>
              </a:rPr>
              <a:t> time</a:t>
            </a:r>
            <a:r>
              <a:rPr lang="en-IN" sz="1600" dirty="0">
                <a:solidFill>
                  <a:srgbClr val="FFFFFF"/>
                </a:solidFill>
                <a:latin typeface="Arial" panose="020B0604020202020204" pitchFamily="34" charset="0"/>
                <a:cs typeface="Arial" panose="020B0604020202020204" pitchFamily="34" charset="0"/>
              </a:rPr>
              <a:t> reduction in enquiries handled by Departmental officials for new establishment</a:t>
            </a:r>
            <a:endParaRPr lang="en-IN" sz="2000" dirty="0">
              <a:solidFill>
                <a:srgbClr val="FFFFFF"/>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xmlns="" id="{9DC8DF5D-421A-456E-A85D-072C75014BDA}"/>
              </a:ext>
            </a:extLst>
          </p:cNvPr>
          <p:cNvSpPr/>
          <p:nvPr/>
        </p:nvSpPr>
        <p:spPr>
          <a:xfrm>
            <a:off x="5809547" y="3789040"/>
            <a:ext cx="2724725" cy="2664296"/>
          </a:xfrm>
          <a:prstGeom prst="rect">
            <a:avLst/>
          </a:prstGeom>
          <a:solidFill>
            <a:schemeClr val="accent3">
              <a:lumMod val="60000"/>
              <a:lumOff val="4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marL="285750" lvl="0" indent="-285750" algn="just" fontAlgn="auto">
              <a:spcBef>
                <a:spcPts val="0"/>
              </a:spcBef>
              <a:spcAft>
                <a:spcPts val="0"/>
              </a:spcAft>
              <a:buFont typeface="Arial" panose="020B0604020202020204" pitchFamily="34" charset="0"/>
              <a:buChar char="•"/>
              <a:defRPr/>
            </a:pPr>
            <a:r>
              <a:rPr lang="en-IN" sz="1600" dirty="0">
                <a:solidFill>
                  <a:srgbClr val="FFFFFF"/>
                </a:solidFill>
                <a:latin typeface="Arial" panose="020B0604020202020204" pitchFamily="34" charset="0"/>
                <a:cs typeface="Arial" panose="020B0604020202020204" pitchFamily="34" charset="0"/>
              </a:rPr>
              <a:t>No need to visit multiple portals for availing various services</a:t>
            </a:r>
          </a:p>
          <a:p>
            <a:pPr marL="285750" lvl="0" indent="-285750" algn="just" fontAlgn="auto">
              <a:spcBef>
                <a:spcPts val="0"/>
              </a:spcBef>
              <a:spcAft>
                <a:spcPts val="0"/>
              </a:spcAft>
              <a:buFont typeface="Arial" panose="020B0604020202020204" pitchFamily="34" charset="0"/>
              <a:buChar char="•"/>
              <a:defRPr/>
            </a:pPr>
            <a:r>
              <a:rPr lang="en-IN" sz="1600" dirty="0">
                <a:solidFill>
                  <a:srgbClr val="FFFFFF"/>
                </a:solidFill>
                <a:latin typeface="Arial" panose="020B0604020202020204" pitchFamily="34" charset="0"/>
                <a:cs typeface="Arial" panose="020B0604020202020204" pitchFamily="34" charset="0"/>
              </a:rPr>
              <a:t>No physical touch point</a:t>
            </a:r>
          </a:p>
          <a:p>
            <a:pPr marL="285750" lvl="0" indent="-285750" algn="just" fontAlgn="auto">
              <a:spcBef>
                <a:spcPts val="0"/>
              </a:spcBef>
              <a:spcAft>
                <a:spcPts val="0"/>
              </a:spcAft>
              <a:buFont typeface="Arial" panose="020B0604020202020204" pitchFamily="34" charset="0"/>
              <a:buChar char="•"/>
              <a:defRPr/>
            </a:pPr>
            <a:r>
              <a:rPr lang="en-IN" sz="1600" dirty="0">
                <a:solidFill>
                  <a:srgbClr val="FFFFFF"/>
                </a:solidFill>
                <a:latin typeface="Arial" panose="020B0604020202020204" pitchFamily="34" charset="0"/>
                <a:cs typeface="Arial" panose="020B0604020202020204" pitchFamily="34" charset="0"/>
              </a:rPr>
              <a:t>Unified payments to avail multiple services from one common portal</a:t>
            </a:r>
          </a:p>
          <a:p>
            <a:pPr marL="285750" lvl="0" indent="-285750" algn="just" fontAlgn="auto">
              <a:spcBef>
                <a:spcPts val="0"/>
              </a:spcBef>
              <a:spcAft>
                <a:spcPts val="0"/>
              </a:spcAft>
              <a:buFont typeface="Arial" panose="020B0604020202020204" pitchFamily="34" charset="0"/>
              <a:buChar char="•"/>
              <a:defRPr/>
            </a:pPr>
            <a:r>
              <a:rPr lang="en-IN" sz="1600" dirty="0">
                <a:solidFill>
                  <a:srgbClr val="FFFFFF"/>
                </a:solidFill>
                <a:latin typeface="Arial" panose="020B0604020202020204" pitchFamily="34" charset="0"/>
                <a:cs typeface="Arial" panose="020B0604020202020204" pitchFamily="34" charset="0"/>
              </a:rPr>
              <a:t>Status monitoring of availed services</a:t>
            </a:r>
          </a:p>
        </p:txBody>
      </p:sp>
      <p:sp>
        <p:nvSpPr>
          <p:cNvPr id="19" name="Rectangle 18">
            <a:extLst>
              <a:ext uri="{FF2B5EF4-FFF2-40B4-BE49-F238E27FC236}">
                <a16:creationId xmlns:a16="http://schemas.microsoft.com/office/drawing/2014/main" xmlns="" id="{9DC8DF5D-421A-456E-A85D-072C75014BDA}"/>
              </a:ext>
            </a:extLst>
          </p:cNvPr>
          <p:cNvSpPr/>
          <p:nvPr/>
        </p:nvSpPr>
        <p:spPr>
          <a:xfrm>
            <a:off x="8904312" y="3789041"/>
            <a:ext cx="2670046" cy="2664296"/>
          </a:xfrm>
          <a:prstGeom prst="rect">
            <a:avLst/>
          </a:prstGeom>
          <a:solidFill>
            <a:schemeClr val="accent3">
              <a:lumMod val="60000"/>
              <a:lumOff val="4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marL="182563" lvl="0" indent="-182563" algn="just" fontAlgn="auto">
              <a:spcBef>
                <a:spcPts val="0"/>
              </a:spcBef>
              <a:spcAft>
                <a:spcPts val="0"/>
              </a:spcAft>
              <a:buFont typeface="Arial" panose="020B0604020202020204" pitchFamily="34" charset="0"/>
              <a:buChar char="•"/>
              <a:defRPr/>
            </a:pPr>
            <a:r>
              <a:rPr lang="en-IN" sz="1600" dirty="0">
                <a:solidFill>
                  <a:srgbClr val="FFFFFF"/>
                </a:solidFill>
                <a:latin typeface="Arial" panose="020B0604020202020204" pitchFamily="34" charset="0"/>
                <a:cs typeface="Arial" panose="020B0604020202020204" pitchFamily="34" charset="0"/>
              </a:rPr>
              <a:t>Time bound approval from all the concern departments within timelines</a:t>
            </a:r>
          </a:p>
          <a:p>
            <a:pPr marL="182563" lvl="0" indent="-182563" algn="just" fontAlgn="auto">
              <a:spcBef>
                <a:spcPts val="0"/>
              </a:spcBef>
              <a:spcAft>
                <a:spcPts val="0"/>
              </a:spcAft>
              <a:buFont typeface="Arial" panose="020B0604020202020204" pitchFamily="34" charset="0"/>
              <a:buChar char="•"/>
              <a:defRPr/>
            </a:pPr>
            <a:r>
              <a:rPr lang="en-IN" sz="1600" dirty="0">
                <a:solidFill>
                  <a:srgbClr val="FFFFFF"/>
                </a:solidFill>
                <a:latin typeface="Arial" panose="020B0604020202020204" pitchFamily="34" charset="0"/>
                <a:cs typeface="Arial" panose="020B0604020202020204" pitchFamily="34" charset="0"/>
              </a:rPr>
              <a:t>Investors can avail establishment/ operational/renewal approval at a single point</a:t>
            </a:r>
            <a:endParaRPr lang="en-IN" sz="18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1818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pPr>
              <a:defRPr/>
            </a:pPr>
            <a:fld id="{C35A34C0-7C81-4A0F-A072-C9876F4FA318}" type="slidenum">
              <a:rPr lang="en-US" smtClean="0"/>
              <a:pPr>
                <a:defRPr/>
              </a:pPr>
              <a:t>3</a:t>
            </a:fld>
            <a:endParaRPr lang="en-US" dirty="0"/>
          </a:p>
        </p:txBody>
      </p:sp>
      <p:sp>
        <p:nvSpPr>
          <p:cNvPr id="5" name="Title 1">
            <a:extLst>
              <a:ext uri="{FF2B5EF4-FFF2-40B4-BE49-F238E27FC236}">
                <a16:creationId xmlns:a16="http://schemas.microsoft.com/office/drawing/2014/main" xmlns="" id="{D2404FF9-B75B-46C6-9849-4251759ACE62}"/>
              </a:ext>
            </a:extLst>
          </p:cNvPr>
          <p:cNvSpPr txBox="1">
            <a:spLocks/>
          </p:cNvSpPr>
          <p:nvPr/>
        </p:nvSpPr>
        <p:spPr>
          <a:xfrm>
            <a:off x="529614" y="116632"/>
            <a:ext cx="11025050" cy="360040"/>
          </a:xfrm>
          <a:prstGeom prst="rect">
            <a:avLst/>
          </a:prstGeom>
        </p:spPr>
        <p:txBody>
          <a:bodyPr vert="horz" lIns="0" tIns="0" rIns="0" bIns="0" rtlCol="0" anchor="t" anchorCtr="0">
            <a:noAutofit/>
          </a:bodyPr>
          <a:lstStyle>
            <a:lvl1pPr algn="l" defTabSz="913943" rtl="0" eaLnBrk="1" latinLnBrk="0" hangingPunct="1">
              <a:lnSpc>
                <a:spcPct val="85000"/>
              </a:lnSpc>
              <a:spcBef>
                <a:spcPct val="0"/>
              </a:spcBef>
              <a:buNone/>
              <a:defRPr sz="2399" b="0" kern="1200">
                <a:solidFill>
                  <a:schemeClr val="bg1"/>
                </a:solidFill>
                <a:latin typeface="EYInterstate Light" panose="02000506000000020004" pitchFamily="2" charset="0"/>
                <a:ea typeface="+mj-ea"/>
                <a:cs typeface="Arial" pitchFamily="34" charset="0"/>
              </a:defRPr>
            </a:lvl1pPr>
          </a:lstStyle>
          <a:p>
            <a:pPr lvl="0" fontAlgn="auto">
              <a:spcAft>
                <a:spcPts val="0"/>
              </a:spcAft>
              <a:defRPr/>
            </a:pPr>
            <a:r>
              <a:rPr lang="en-US" sz="3600" b="1" dirty="0">
                <a:solidFill>
                  <a:srgbClr val="2E2E38"/>
                </a:solidFill>
                <a:latin typeface="Times New Roman" panose="02020603050405020304" pitchFamily="18" charset="0"/>
                <a:cs typeface="Times New Roman" panose="02020603050405020304" pitchFamily="18" charset="0"/>
              </a:rPr>
              <a:t>Fast track statutory clearances for businesses</a:t>
            </a:r>
          </a:p>
          <a:p>
            <a:pPr marL="0" marR="0" lvl="0" indent="0" algn="l" defTabSz="913943" rtl="0" eaLnBrk="1" fontAlgn="auto" latinLnBrk="0" hangingPunct="1">
              <a:lnSpc>
                <a:spcPct val="85000"/>
              </a:lnSpc>
              <a:spcBef>
                <a:spcPct val="0"/>
              </a:spcBef>
              <a:spcAft>
                <a:spcPts val="0"/>
              </a:spcAft>
              <a:buClrTx/>
              <a:buSzTx/>
              <a:buFontTx/>
              <a:buNone/>
              <a:tabLst/>
              <a:defRPr/>
            </a:pPr>
            <a:r>
              <a:rPr kumimoji="0" lang="en-IN" sz="2800" b="1" i="0" u="none" strike="noStrike" kern="1200" cap="none" spc="0" normalizeH="0" baseline="0" noProof="0" dirty="0">
                <a:ln>
                  <a:noFill/>
                </a:ln>
                <a:solidFill>
                  <a:srgbClr val="27ACAA">
                    <a:lumMod val="75000"/>
                  </a:srgbClr>
                </a:solidFill>
                <a:effectLst/>
                <a:uLnTx/>
                <a:uFillTx/>
                <a:latin typeface="Times New Roman" panose="02020603050405020304" pitchFamily="18" charset="0"/>
                <a:ea typeface="+mj-ea"/>
                <a:cs typeface="Times New Roman" panose="02020603050405020304" pitchFamily="18" charset="0"/>
              </a:rPr>
              <a:t>https://swaagat.tripura.gov.in</a:t>
            </a:r>
            <a:endParaRPr kumimoji="0" lang="en-IN" sz="2400" b="0" i="0" u="none" strike="noStrike" kern="1200" cap="none" spc="0" normalizeH="0" baseline="0" noProof="0" dirty="0">
              <a:ln>
                <a:noFill/>
              </a:ln>
              <a:solidFill>
                <a:srgbClr val="27ACAA">
                  <a:lumMod val="75000"/>
                </a:srgbClr>
              </a:solidFill>
              <a:effectLst/>
              <a:uLnTx/>
              <a:uFillTx/>
              <a:latin typeface="Times New Roman" panose="02020603050405020304" pitchFamily="18" charset="0"/>
              <a:ea typeface="+mj-ea"/>
              <a:cs typeface="Times New Roman" panose="02020603050405020304" pitchFamily="18" charset="0"/>
            </a:endParaRPr>
          </a:p>
        </p:txBody>
      </p:sp>
      <p:sp>
        <p:nvSpPr>
          <p:cNvPr id="10" name="Rectangle 9">
            <a:extLst>
              <a:ext uri="{FF2B5EF4-FFF2-40B4-BE49-F238E27FC236}">
                <a16:creationId xmlns:a16="http://schemas.microsoft.com/office/drawing/2014/main" xmlns="" id="{C05EF76B-0BA3-411C-A02B-540330BED129}"/>
              </a:ext>
            </a:extLst>
          </p:cNvPr>
          <p:cNvSpPr/>
          <p:nvPr/>
        </p:nvSpPr>
        <p:spPr>
          <a:xfrm>
            <a:off x="529614" y="969632"/>
            <a:ext cx="11069624" cy="310224"/>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What we did</a:t>
            </a:r>
          </a:p>
        </p:txBody>
      </p:sp>
      <p:sp>
        <p:nvSpPr>
          <p:cNvPr id="14" name="Rectangle 13">
            <a:extLst>
              <a:ext uri="{FF2B5EF4-FFF2-40B4-BE49-F238E27FC236}">
                <a16:creationId xmlns:a16="http://schemas.microsoft.com/office/drawing/2014/main" xmlns="" id="{9DC8DF5D-421A-456E-A85D-072C75014BDA}"/>
              </a:ext>
            </a:extLst>
          </p:cNvPr>
          <p:cNvSpPr/>
          <p:nvPr/>
        </p:nvSpPr>
        <p:spPr>
          <a:xfrm>
            <a:off x="6177219" y="1412776"/>
            <a:ext cx="2583077" cy="2016224"/>
          </a:xfrm>
          <a:prstGeom prst="rect">
            <a:avLst/>
          </a:prstGeom>
          <a:solidFill>
            <a:sysClr val="window" lastClr="FFFFFF">
              <a:lumMod val="95000"/>
            </a:sysClr>
          </a:solidFill>
          <a:ln/>
        </p:spPr>
        <p:style>
          <a:lnRef idx="0">
            <a:schemeClr val="accent2"/>
          </a:lnRef>
          <a:fillRef idx="3">
            <a:schemeClr val="accent2"/>
          </a:fillRef>
          <a:effectRef idx="3">
            <a:schemeClr val="accent2"/>
          </a:effectRef>
          <a:fontRef idx="minor">
            <a:schemeClr val="lt1"/>
          </a:fontRef>
        </p:style>
        <p:txBody>
          <a:bodyPr rtlCol="0" anchor="ctr"/>
          <a:lstStyle/>
          <a:p>
            <a:pPr lvl="0" algn="just" fontAlgn="auto">
              <a:spcBef>
                <a:spcPts val="0"/>
              </a:spcBef>
              <a:spcAft>
                <a:spcPts val="0"/>
              </a:spcAft>
              <a:defRPr/>
            </a:pPr>
            <a:r>
              <a:rPr lang="en-IN" sz="1600" dirty="0">
                <a:solidFill>
                  <a:schemeClr val="tx1"/>
                </a:solidFill>
                <a:latin typeface="Arial" panose="020B0604020202020204" pitchFamily="34" charset="0"/>
                <a:cs typeface="Arial" panose="020B0604020202020204" pitchFamily="34" charset="0"/>
              </a:rPr>
              <a:t>Developed  Auto renewal mechanism under 6 Acts</a:t>
            </a:r>
          </a:p>
        </p:txBody>
      </p:sp>
      <p:sp>
        <p:nvSpPr>
          <p:cNvPr id="15" name="Rectangle 14">
            <a:extLst>
              <a:ext uri="{FF2B5EF4-FFF2-40B4-BE49-F238E27FC236}">
                <a16:creationId xmlns:a16="http://schemas.microsoft.com/office/drawing/2014/main" xmlns="" id="{9DC8DF5D-421A-456E-A85D-072C75014BDA}"/>
              </a:ext>
            </a:extLst>
          </p:cNvPr>
          <p:cNvSpPr/>
          <p:nvPr/>
        </p:nvSpPr>
        <p:spPr>
          <a:xfrm>
            <a:off x="8981442" y="1412776"/>
            <a:ext cx="2573222" cy="2016224"/>
          </a:xfrm>
          <a:prstGeom prst="rect">
            <a:avLst/>
          </a:prstGeom>
          <a:solidFill>
            <a:sysClr val="window" lastClr="FFFFFF">
              <a:lumMod val="95000"/>
            </a:sysClr>
          </a:solidFill>
          <a:ln/>
        </p:spPr>
        <p:style>
          <a:lnRef idx="0">
            <a:schemeClr val="accent2"/>
          </a:lnRef>
          <a:fillRef idx="3">
            <a:schemeClr val="accent2"/>
          </a:fillRef>
          <a:effectRef idx="3">
            <a:schemeClr val="accent2"/>
          </a:effectRef>
          <a:fontRef idx="minor">
            <a:schemeClr val="lt1"/>
          </a:fontRef>
        </p:style>
        <p:txBody>
          <a:bodyPr rtlCol="0" anchor="ctr"/>
          <a:lstStyle/>
          <a:p>
            <a:pPr lvl="0" algn="just" fontAlgn="auto">
              <a:spcBef>
                <a:spcPts val="0"/>
              </a:spcBef>
              <a:spcAft>
                <a:spcPts val="0"/>
              </a:spcAft>
              <a:defRPr/>
            </a:pPr>
            <a:r>
              <a:rPr lang="en-IN" sz="1600" dirty="0">
                <a:solidFill>
                  <a:schemeClr val="tx1"/>
                </a:solidFill>
                <a:latin typeface="Arial" panose="020B0604020202020204" pitchFamily="34" charset="0"/>
                <a:cs typeface="Arial" panose="020B0604020202020204" pitchFamily="34" charset="0"/>
              </a:rPr>
              <a:t>Developed a Central Inspection Framework </a:t>
            </a:r>
          </a:p>
        </p:txBody>
      </p:sp>
      <p:sp>
        <p:nvSpPr>
          <p:cNvPr id="16" name="Rectangle 15">
            <a:extLst>
              <a:ext uri="{FF2B5EF4-FFF2-40B4-BE49-F238E27FC236}">
                <a16:creationId xmlns:a16="http://schemas.microsoft.com/office/drawing/2014/main" xmlns="" id="{C05EF76B-0BA3-411C-A02B-540330BED129}"/>
              </a:ext>
            </a:extLst>
          </p:cNvPr>
          <p:cNvSpPr/>
          <p:nvPr/>
        </p:nvSpPr>
        <p:spPr>
          <a:xfrm>
            <a:off x="581863" y="3613160"/>
            <a:ext cx="11130167" cy="310224"/>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lvl="0" algn="ctr" fontAlgn="auto">
              <a:spcBef>
                <a:spcPts val="0"/>
              </a:spcBef>
              <a:spcAft>
                <a:spcPts val="0"/>
              </a:spcAft>
              <a:defRPr/>
            </a:pPr>
            <a:r>
              <a:rPr lang="en-IN" sz="1800" b="1" dirty="0">
                <a:solidFill>
                  <a:schemeClr val="tx1"/>
                </a:solidFill>
                <a:latin typeface="Arial" panose="020B0604020202020204" pitchFamily="34" charset="0"/>
                <a:cs typeface="Arial" panose="020B0604020202020204" pitchFamily="34" charset="0"/>
              </a:rPr>
              <a:t>Outcome</a:t>
            </a:r>
          </a:p>
        </p:txBody>
      </p:sp>
      <p:sp>
        <p:nvSpPr>
          <p:cNvPr id="17" name="Rectangle 16">
            <a:extLst>
              <a:ext uri="{FF2B5EF4-FFF2-40B4-BE49-F238E27FC236}">
                <a16:creationId xmlns:a16="http://schemas.microsoft.com/office/drawing/2014/main" xmlns="" id="{9DC8DF5D-421A-456E-A85D-072C75014BDA}"/>
              </a:ext>
            </a:extLst>
          </p:cNvPr>
          <p:cNvSpPr/>
          <p:nvPr/>
        </p:nvSpPr>
        <p:spPr>
          <a:xfrm>
            <a:off x="3287689" y="4077072"/>
            <a:ext cx="2672158" cy="2664296"/>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marL="285750" lvl="0" indent="-285750" algn="just" fontAlgn="auto">
              <a:spcBef>
                <a:spcPts val="0"/>
              </a:spcBef>
              <a:spcAft>
                <a:spcPts val="0"/>
              </a:spcAft>
              <a:buFont typeface="Arial" panose="020B0604020202020204" pitchFamily="34" charset="0"/>
              <a:buChar char="•"/>
              <a:defRPr/>
            </a:pPr>
            <a:r>
              <a:rPr lang="en-IN" sz="1600" dirty="0">
                <a:solidFill>
                  <a:srgbClr val="FFFFFF"/>
                </a:solidFill>
                <a:latin typeface="Arial" panose="020B0604020202020204" pitchFamily="34" charset="0"/>
                <a:cs typeface="Arial" panose="020B0604020202020204" pitchFamily="34" charset="0"/>
              </a:rPr>
              <a:t>Approx. </a:t>
            </a:r>
            <a:r>
              <a:rPr lang="en-IN" sz="1600" dirty="0">
                <a:solidFill>
                  <a:srgbClr val="FFFFFF"/>
                </a:solidFill>
                <a:highlight>
                  <a:srgbClr val="008000"/>
                </a:highlight>
                <a:latin typeface="Arial" panose="020B0604020202020204" pitchFamily="34" charset="0"/>
                <a:cs typeface="Arial" panose="020B0604020202020204" pitchFamily="34" charset="0"/>
              </a:rPr>
              <a:t>60%</a:t>
            </a:r>
            <a:r>
              <a:rPr lang="en-IN" sz="1600" dirty="0">
                <a:solidFill>
                  <a:srgbClr val="FFFFFF"/>
                </a:solidFill>
                <a:latin typeface="Arial" panose="020B0604020202020204" pitchFamily="34" charset="0"/>
                <a:cs typeface="Arial" panose="020B0604020202020204" pitchFamily="34" charset="0"/>
              </a:rPr>
              <a:t> improvement in time bound delivery </a:t>
            </a:r>
          </a:p>
          <a:p>
            <a:pPr marL="285750" lvl="0" indent="-285750" algn="just" fontAlgn="auto">
              <a:spcBef>
                <a:spcPts val="0"/>
              </a:spcBef>
              <a:spcAft>
                <a:spcPts val="0"/>
              </a:spcAft>
              <a:buFont typeface="Arial" panose="020B0604020202020204" pitchFamily="34" charset="0"/>
              <a:buChar char="•"/>
              <a:defRPr/>
            </a:pPr>
            <a:r>
              <a:rPr lang="en-IN" sz="1600" dirty="0">
                <a:solidFill>
                  <a:srgbClr val="FFFFFF"/>
                </a:solidFill>
                <a:latin typeface="Arial" panose="020B0604020202020204" pitchFamily="34" charset="0"/>
                <a:cs typeface="Arial" panose="020B0604020202020204" pitchFamily="34" charset="0"/>
              </a:rPr>
              <a:t>Higher officials can intervene / instruct to concern officers as and when required</a:t>
            </a:r>
          </a:p>
          <a:p>
            <a:pPr marL="285750" lvl="0" indent="-285750" algn="just">
              <a:buFont typeface="Arial" panose="020B0604020202020204" pitchFamily="34" charset="0"/>
              <a:buChar char="•"/>
              <a:defRPr/>
            </a:pPr>
            <a:r>
              <a:rPr lang="en-IN" sz="1600" dirty="0">
                <a:solidFill>
                  <a:srgbClr val="FFFFFF"/>
                </a:solidFill>
                <a:latin typeface="Arial" panose="020B0604020202020204" pitchFamily="34" charset="0"/>
                <a:cs typeface="Arial" panose="020B0604020202020204" pitchFamily="34" charset="0"/>
              </a:rPr>
              <a:t>System generated reports for decision support system </a:t>
            </a:r>
          </a:p>
        </p:txBody>
      </p:sp>
      <p:sp>
        <p:nvSpPr>
          <p:cNvPr id="18" name="Rectangle 17">
            <a:extLst>
              <a:ext uri="{FF2B5EF4-FFF2-40B4-BE49-F238E27FC236}">
                <a16:creationId xmlns:a16="http://schemas.microsoft.com/office/drawing/2014/main" xmlns="" id="{9DC8DF5D-421A-456E-A85D-072C75014BDA}"/>
              </a:ext>
            </a:extLst>
          </p:cNvPr>
          <p:cNvSpPr/>
          <p:nvPr/>
        </p:nvSpPr>
        <p:spPr>
          <a:xfrm>
            <a:off x="6064426" y="4077072"/>
            <a:ext cx="2803511" cy="2664296"/>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marL="285750" lvl="0" indent="-285750" algn="just" fontAlgn="auto">
              <a:spcBef>
                <a:spcPts val="0"/>
              </a:spcBef>
              <a:spcAft>
                <a:spcPts val="0"/>
              </a:spcAft>
              <a:buFont typeface="Arial" panose="020B0604020202020204" pitchFamily="34" charset="0"/>
              <a:buChar char="•"/>
              <a:defRPr/>
            </a:pPr>
            <a:r>
              <a:rPr lang="en-IN" sz="1600" dirty="0">
                <a:solidFill>
                  <a:srgbClr val="FFFFFF"/>
                </a:solidFill>
                <a:latin typeface="Arial" panose="020B0604020202020204" pitchFamily="34" charset="0"/>
                <a:cs typeface="Arial" panose="020B0604020202020204" pitchFamily="34" charset="0"/>
              </a:rPr>
              <a:t>No physical intervention during renewal process.</a:t>
            </a:r>
          </a:p>
          <a:p>
            <a:pPr marL="285750" lvl="0" indent="-285750" algn="just" fontAlgn="auto">
              <a:spcBef>
                <a:spcPts val="0"/>
              </a:spcBef>
              <a:spcAft>
                <a:spcPts val="0"/>
              </a:spcAft>
              <a:buFont typeface="Arial" panose="020B0604020202020204" pitchFamily="34" charset="0"/>
              <a:buChar char="•"/>
              <a:defRPr/>
            </a:pPr>
            <a:r>
              <a:rPr lang="en-IN" sz="1600" dirty="0">
                <a:solidFill>
                  <a:srgbClr val="FFFFFF"/>
                </a:solidFill>
                <a:latin typeface="Arial" panose="020B0604020202020204" pitchFamily="34" charset="0"/>
                <a:cs typeface="Arial" panose="020B0604020202020204" pitchFamily="34" charset="0"/>
              </a:rPr>
              <a:t>Instant download of renewed certificates/licenses</a:t>
            </a:r>
          </a:p>
          <a:p>
            <a:pPr marL="285750" lvl="0" indent="-285750" algn="just" fontAlgn="auto">
              <a:spcBef>
                <a:spcPts val="0"/>
              </a:spcBef>
              <a:spcAft>
                <a:spcPts val="0"/>
              </a:spcAft>
              <a:buFont typeface="Arial" panose="020B0604020202020204" pitchFamily="34" charset="0"/>
              <a:buChar char="•"/>
              <a:defRPr/>
            </a:pPr>
            <a:endParaRPr lang="en-IN" sz="1600" dirty="0">
              <a:solidFill>
                <a:srgbClr val="FFFFFF"/>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xmlns="" id="{9DC8DF5D-421A-456E-A85D-072C75014BDA}"/>
              </a:ext>
            </a:extLst>
          </p:cNvPr>
          <p:cNvSpPr/>
          <p:nvPr/>
        </p:nvSpPr>
        <p:spPr>
          <a:xfrm>
            <a:off x="8981442" y="4077072"/>
            <a:ext cx="2670046" cy="2664296"/>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182563" lvl="0" indent="-182563" algn="just" fontAlgn="auto">
              <a:spcBef>
                <a:spcPts val="0"/>
              </a:spcBef>
              <a:spcAft>
                <a:spcPts val="0"/>
              </a:spcAft>
              <a:buFont typeface="Arial" panose="020B0604020202020204" pitchFamily="34" charset="0"/>
              <a:buChar char="•"/>
              <a:defRPr/>
            </a:pPr>
            <a:r>
              <a:rPr lang="en-IN" sz="1600" dirty="0">
                <a:solidFill>
                  <a:srgbClr val="FFFFFF"/>
                </a:solidFill>
                <a:latin typeface="Arial" panose="020B0604020202020204" pitchFamily="34" charset="0"/>
                <a:cs typeface="Arial" panose="020B0604020202020204" pitchFamily="34" charset="0"/>
              </a:rPr>
              <a:t>Inspection under 12 Acts of 4 Departments to be done mandatorily done through CIS.</a:t>
            </a:r>
          </a:p>
          <a:p>
            <a:pPr marL="182563" lvl="0" indent="-182563" algn="just" fontAlgn="auto">
              <a:spcBef>
                <a:spcPts val="0"/>
              </a:spcBef>
              <a:spcAft>
                <a:spcPts val="0"/>
              </a:spcAft>
              <a:buFont typeface="Arial" panose="020B0604020202020204" pitchFamily="34" charset="0"/>
              <a:buChar char="•"/>
              <a:defRPr/>
            </a:pPr>
            <a:r>
              <a:rPr lang="en-IN" sz="1600" dirty="0">
                <a:solidFill>
                  <a:srgbClr val="FFFFFF"/>
                </a:solidFill>
                <a:latin typeface="Arial" panose="020B0604020202020204" pitchFamily="34" charset="0"/>
                <a:cs typeface="Arial" panose="020B0604020202020204" pitchFamily="34" charset="0"/>
              </a:rPr>
              <a:t>Increase in transparency of inspection process.</a:t>
            </a:r>
          </a:p>
          <a:p>
            <a:pPr marL="182563" lvl="0" indent="-182563" algn="just" fontAlgn="auto">
              <a:spcBef>
                <a:spcPts val="0"/>
              </a:spcBef>
              <a:spcAft>
                <a:spcPts val="0"/>
              </a:spcAft>
              <a:buFont typeface="Arial" panose="020B0604020202020204" pitchFamily="34" charset="0"/>
              <a:buChar char="•"/>
              <a:defRPr/>
            </a:pPr>
            <a:r>
              <a:rPr lang="en-IN" sz="1600" dirty="0">
                <a:solidFill>
                  <a:srgbClr val="FFFFFF"/>
                </a:solidFill>
                <a:latin typeface="Arial" panose="020B0604020202020204" pitchFamily="34" charset="0"/>
                <a:cs typeface="Arial" panose="020B0604020202020204" pitchFamily="34" charset="0"/>
              </a:rPr>
              <a:t>Uploading of Inspection report within 48 hours   </a:t>
            </a:r>
            <a:endParaRPr lang="en-IN" sz="1800" dirty="0">
              <a:solidFill>
                <a:srgbClr val="FFFFFF"/>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xmlns="" id="{9DC8DF5D-421A-456E-A85D-072C75014BDA}"/>
              </a:ext>
            </a:extLst>
          </p:cNvPr>
          <p:cNvSpPr/>
          <p:nvPr/>
        </p:nvSpPr>
        <p:spPr>
          <a:xfrm>
            <a:off x="581864" y="1412776"/>
            <a:ext cx="2615614" cy="2016224"/>
          </a:xfrm>
          <a:prstGeom prst="rect">
            <a:avLst/>
          </a:prstGeom>
          <a:solidFill>
            <a:sysClr val="window" lastClr="FFFFFF">
              <a:lumMod val="95000"/>
            </a:sysClr>
          </a:solidFill>
          <a:ln/>
        </p:spPr>
        <p:style>
          <a:lnRef idx="0">
            <a:schemeClr val="accent2"/>
          </a:lnRef>
          <a:fillRef idx="3">
            <a:schemeClr val="accent2"/>
          </a:fillRef>
          <a:effectRef idx="3">
            <a:schemeClr val="accent2"/>
          </a:effectRef>
          <a:fontRef idx="minor">
            <a:schemeClr val="lt1"/>
          </a:fontRef>
        </p:style>
        <p:txBody>
          <a:bodyPr rtlCol="0" anchor="ctr"/>
          <a:lstStyle/>
          <a:p>
            <a:pPr lvl="0" algn="just" fontAlgn="auto">
              <a:spcBef>
                <a:spcPts val="0"/>
              </a:spcBef>
              <a:spcAft>
                <a:spcPts val="0"/>
              </a:spcAft>
              <a:defRPr/>
            </a:pPr>
            <a:r>
              <a:rPr lang="en-IN" sz="1600" dirty="0">
                <a:solidFill>
                  <a:schemeClr val="tx1"/>
                </a:solidFill>
                <a:latin typeface="Arial" panose="020B0604020202020204" pitchFamily="34" charset="0"/>
                <a:cs typeface="Arial" panose="020B0604020202020204" pitchFamily="34" charset="0"/>
              </a:rPr>
              <a:t>Developed an online land/shed allotment process for Industrial purpose </a:t>
            </a:r>
          </a:p>
        </p:txBody>
      </p:sp>
      <p:sp>
        <p:nvSpPr>
          <p:cNvPr id="22" name="Rectangle 21">
            <a:extLst>
              <a:ext uri="{FF2B5EF4-FFF2-40B4-BE49-F238E27FC236}">
                <a16:creationId xmlns:a16="http://schemas.microsoft.com/office/drawing/2014/main" xmlns="" id="{9DC8DF5D-421A-456E-A85D-072C75014BDA}"/>
              </a:ext>
            </a:extLst>
          </p:cNvPr>
          <p:cNvSpPr/>
          <p:nvPr/>
        </p:nvSpPr>
        <p:spPr>
          <a:xfrm>
            <a:off x="529615" y="4077072"/>
            <a:ext cx="2667864" cy="2664296"/>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285750" lvl="0" indent="-285750" algn="just" fontAlgn="auto">
              <a:spcBef>
                <a:spcPts val="0"/>
              </a:spcBef>
              <a:spcAft>
                <a:spcPts val="0"/>
              </a:spcAft>
              <a:buFont typeface="Arial" panose="020B0604020202020204" pitchFamily="34" charset="0"/>
              <a:buChar char="•"/>
              <a:defRPr/>
            </a:pPr>
            <a:r>
              <a:rPr lang="en-IN" sz="1600" dirty="0">
                <a:solidFill>
                  <a:srgbClr val="FFFFFF"/>
                </a:solidFill>
                <a:latin typeface="Arial" panose="020B0604020202020204" pitchFamily="34" charset="0"/>
                <a:cs typeface="Arial" panose="020B0604020202020204" pitchFamily="34" charset="0"/>
              </a:rPr>
              <a:t>Investors can view industries specific land bank details with in the state on single portal</a:t>
            </a:r>
          </a:p>
          <a:p>
            <a:pPr marL="285750" lvl="0" indent="-285750" algn="just" fontAlgn="auto">
              <a:spcBef>
                <a:spcPts val="0"/>
              </a:spcBef>
              <a:spcAft>
                <a:spcPts val="0"/>
              </a:spcAft>
              <a:buFont typeface="Arial" panose="020B0604020202020204" pitchFamily="34" charset="0"/>
              <a:buChar char="•"/>
              <a:defRPr/>
            </a:pPr>
            <a:r>
              <a:rPr lang="en-US" sz="1600" dirty="0">
                <a:solidFill>
                  <a:srgbClr val="FFFFFF"/>
                </a:solidFill>
                <a:latin typeface="Arial" panose="020B0604020202020204" pitchFamily="34" charset="0"/>
                <a:cs typeface="Arial" panose="020B0604020202020204" pitchFamily="34" charset="0"/>
              </a:rPr>
              <a:t>Plots/Sheds in Industrial areas can be applied for allotment online </a:t>
            </a:r>
          </a:p>
          <a:p>
            <a:pPr marL="285750" lvl="0" indent="-285750" algn="just" fontAlgn="auto">
              <a:spcBef>
                <a:spcPts val="0"/>
              </a:spcBef>
              <a:spcAft>
                <a:spcPts val="0"/>
              </a:spcAft>
              <a:buFont typeface="Arial" panose="020B0604020202020204" pitchFamily="34" charset="0"/>
              <a:buChar char="•"/>
              <a:defRPr/>
            </a:pPr>
            <a:r>
              <a:rPr lang="en-US" sz="1600" dirty="0">
                <a:solidFill>
                  <a:srgbClr val="FFFFFF"/>
                </a:solidFill>
                <a:latin typeface="Arial" panose="020B0604020202020204" pitchFamily="34" charset="0"/>
                <a:cs typeface="Arial" panose="020B0604020202020204" pitchFamily="34" charset="0"/>
              </a:rPr>
              <a:t>Plots/Sheds are being allotted as per the timeline</a:t>
            </a:r>
            <a:endParaRPr lang="en-IN" sz="1600" dirty="0">
              <a:solidFill>
                <a:srgbClr val="FFFFFF"/>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xmlns="" id="{9DC8DF5D-421A-456E-A85D-072C75014BDA}"/>
              </a:ext>
            </a:extLst>
          </p:cNvPr>
          <p:cNvSpPr/>
          <p:nvPr/>
        </p:nvSpPr>
        <p:spPr>
          <a:xfrm>
            <a:off x="3376770" y="1412776"/>
            <a:ext cx="2583077" cy="2016224"/>
          </a:xfrm>
          <a:prstGeom prst="rect">
            <a:avLst/>
          </a:prstGeom>
          <a:solidFill>
            <a:sysClr val="window" lastClr="FFFFFF">
              <a:lumMod val="95000"/>
            </a:sysClr>
          </a:solidFill>
          <a:ln/>
        </p:spPr>
        <p:style>
          <a:lnRef idx="0">
            <a:schemeClr val="accent2"/>
          </a:lnRef>
          <a:fillRef idx="3">
            <a:schemeClr val="accent2"/>
          </a:fillRef>
          <a:effectRef idx="3">
            <a:schemeClr val="accent2"/>
          </a:effectRef>
          <a:fontRef idx="minor">
            <a:schemeClr val="lt1"/>
          </a:fontRef>
        </p:style>
        <p:txBody>
          <a:bodyPr rtlCol="0" anchor="ctr"/>
          <a:lstStyle/>
          <a:p>
            <a:pPr marL="92075" lvl="0" indent="-92075" algn="just" fontAlgn="auto">
              <a:spcBef>
                <a:spcPts val="0"/>
              </a:spcBef>
              <a:spcAft>
                <a:spcPts val="0"/>
              </a:spcAft>
              <a:buFont typeface="Arial" panose="020B0604020202020204" pitchFamily="34" charset="0"/>
              <a:buChar char="•"/>
              <a:defRPr/>
            </a:pPr>
            <a:r>
              <a:rPr lang="en-IN" sz="1600" dirty="0">
                <a:solidFill>
                  <a:schemeClr val="tx1"/>
                </a:solidFill>
                <a:latin typeface="Arial" panose="020B0604020202020204" pitchFamily="34" charset="0"/>
                <a:cs typeface="Arial" panose="020B0604020202020204" pitchFamily="34" charset="0"/>
              </a:rPr>
              <a:t>Developed Smart alerts &amp; notification services for time bound delivery</a:t>
            </a:r>
          </a:p>
          <a:p>
            <a:pPr marL="92075" lvl="0" indent="-92075" algn="just" fontAlgn="auto">
              <a:spcBef>
                <a:spcPts val="0"/>
              </a:spcBef>
              <a:spcAft>
                <a:spcPts val="0"/>
              </a:spcAft>
              <a:buFont typeface="Arial" panose="020B0604020202020204" pitchFamily="34" charset="0"/>
              <a:buChar char="•"/>
              <a:defRPr/>
            </a:pPr>
            <a:r>
              <a:rPr lang="en-IN" sz="1600" dirty="0">
                <a:solidFill>
                  <a:schemeClr val="tx1"/>
                </a:solidFill>
                <a:latin typeface="Arial" panose="020B0604020202020204" pitchFamily="34" charset="0"/>
                <a:cs typeface="Arial" panose="020B0604020202020204" pitchFamily="34" charset="0"/>
              </a:rPr>
              <a:t>Dashboards  / MIS Reports for Higher Management &amp; other stakeholders</a:t>
            </a:r>
          </a:p>
        </p:txBody>
      </p:sp>
    </p:spTree>
    <p:extLst>
      <p:ext uri="{BB962C8B-B14F-4D97-AF65-F5344CB8AC3E}">
        <p14:creationId xmlns:p14="http://schemas.microsoft.com/office/powerpoint/2010/main" val="659586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D2404FF9-B75B-46C6-9849-4251759ACE62}"/>
              </a:ext>
            </a:extLst>
          </p:cNvPr>
          <p:cNvSpPr txBox="1">
            <a:spLocks/>
          </p:cNvSpPr>
          <p:nvPr/>
        </p:nvSpPr>
        <p:spPr>
          <a:xfrm>
            <a:off x="581864" y="116632"/>
            <a:ext cx="10972800" cy="360040"/>
          </a:xfrm>
          <a:prstGeom prst="rect">
            <a:avLst/>
          </a:prstGeom>
        </p:spPr>
        <p:txBody>
          <a:bodyPr vert="horz" lIns="0" tIns="0" rIns="0" bIns="0" rtlCol="0" anchor="t" anchorCtr="0">
            <a:noAutofit/>
          </a:bodyPr>
          <a:lstStyle>
            <a:lvl1pPr algn="l" defTabSz="913943" rtl="0" eaLnBrk="1" latinLnBrk="0" hangingPunct="1">
              <a:lnSpc>
                <a:spcPct val="85000"/>
              </a:lnSpc>
              <a:spcBef>
                <a:spcPct val="0"/>
              </a:spcBef>
              <a:buNone/>
              <a:defRPr sz="2399" b="0" kern="1200">
                <a:solidFill>
                  <a:schemeClr val="bg1"/>
                </a:solidFill>
                <a:latin typeface="EYInterstate Light" panose="02000506000000020004" pitchFamily="2" charset="0"/>
                <a:ea typeface="+mj-ea"/>
                <a:cs typeface="Arial" pitchFamily="34" charset="0"/>
              </a:defRPr>
            </a:lvl1pPr>
          </a:lstStyle>
          <a:p>
            <a:pPr marL="0" marR="0" lvl="0" indent="0" algn="l" defTabSz="913943" rtl="0" eaLnBrk="1" fontAlgn="auto" latinLnBrk="0" hangingPunct="1">
              <a:lnSpc>
                <a:spcPct val="85000"/>
              </a:lnSpc>
              <a:spcBef>
                <a:spcPct val="0"/>
              </a:spcBef>
              <a:spcAft>
                <a:spcPts val="0"/>
              </a:spcAft>
              <a:buClrTx/>
              <a:buSzTx/>
              <a:buFontTx/>
              <a:buNone/>
              <a:tabLst/>
              <a:defRPr/>
            </a:pPr>
            <a:r>
              <a:rPr kumimoji="0" lang="en-IN" sz="3600" b="1" i="0" u="none" strike="noStrike" kern="1200" cap="none" spc="0" normalizeH="0" baseline="0" noProof="0" dirty="0">
                <a:ln>
                  <a:noFill/>
                </a:ln>
                <a:solidFill>
                  <a:srgbClr val="2E2E38"/>
                </a:solidFill>
                <a:effectLst/>
                <a:uLnTx/>
                <a:uFillTx/>
                <a:latin typeface="Times New Roman" panose="02020603050405020304" pitchFamily="18" charset="0"/>
                <a:ea typeface="+mj-ea"/>
                <a:cs typeface="Times New Roman" panose="02020603050405020304" pitchFamily="18" charset="0"/>
              </a:rPr>
              <a:t>Ease of Doing Business- Tripura</a:t>
            </a:r>
          </a:p>
          <a:p>
            <a:pPr marL="0" marR="0" lvl="0" indent="0" algn="l" defTabSz="913943" rtl="0" eaLnBrk="1" fontAlgn="auto" latinLnBrk="0" hangingPunct="1">
              <a:lnSpc>
                <a:spcPct val="85000"/>
              </a:lnSpc>
              <a:spcBef>
                <a:spcPct val="0"/>
              </a:spcBef>
              <a:spcAft>
                <a:spcPts val="0"/>
              </a:spcAft>
              <a:buClrTx/>
              <a:buSzTx/>
              <a:buFontTx/>
              <a:buNone/>
              <a:tabLst/>
              <a:defRPr/>
            </a:pPr>
            <a:r>
              <a:rPr kumimoji="0" lang="en-IN" sz="2800" b="1" i="0" u="none" strike="noStrike" kern="1200" cap="none" spc="0" normalizeH="0" baseline="0" noProof="0" dirty="0">
                <a:ln>
                  <a:noFill/>
                </a:ln>
                <a:solidFill>
                  <a:srgbClr val="27ACAA">
                    <a:lumMod val="75000"/>
                  </a:srgbClr>
                </a:solidFill>
                <a:effectLst/>
                <a:uLnTx/>
                <a:uFillTx/>
                <a:latin typeface="Times New Roman" panose="02020603050405020304" pitchFamily="18" charset="0"/>
                <a:ea typeface="+mj-ea"/>
                <a:cs typeface="Times New Roman" panose="02020603050405020304" pitchFamily="18" charset="0"/>
              </a:rPr>
              <a:t>https://swaagat.tripura.gov.in</a:t>
            </a:r>
            <a:endParaRPr kumimoji="0" lang="en-IN" sz="2400" b="0" i="0" u="none" strike="noStrike" kern="1200" cap="none" spc="0" normalizeH="0" baseline="0" noProof="0" dirty="0">
              <a:ln>
                <a:noFill/>
              </a:ln>
              <a:solidFill>
                <a:srgbClr val="27ACAA">
                  <a:lumMod val="75000"/>
                </a:srgbClr>
              </a:solidFill>
              <a:effectLst/>
              <a:uLnTx/>
              <a:uFillTx/>
              <a:latin typeface="Times New Roman" panose="02020603050405020304" pitchFamily="18" charset="0"/>
              <a:ea typeface="+mj-ea"/>
              <a:cs typeface="Times New Roman" panose="02020603050405020304" pitchFamily="18" charset="0"/>
            </a:endParaRPr>
          </a:p>
        </p:txBody>
      </p:sp>
      <p:sp>
        <p:nvSpPr>
          <p:cNvPr id="7" name="Rectangle 6">
            <a:extLst>
              <a:ext uri="{FF2B5EF4-FFF2-40B4-BE49-F238E27FC236}">
                <a16:creationId xmlns:a16="http://schemas.microsoft.com/office/drawing/2014/main" xmlns="" id="{5ED4F2F9-4BE2-4620-9D6B-CA4F15092488}"/>
              </a:ext>
            </a:extLst>
          </p:cNvPr>
          <p:cNvSpPr/>
          <p:nvPr/>
        </p:nvSpPr>
        <p:spPr>
          <a:xfrm>
            <a:off x="407368" y="980728"/>
            <a:ext cx="3816424" cy="5877272"/>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CB10B752-621E-4FC9-B2F4-9D4875ACCC38}"/>
              </a:ext>
            </a:extLst>
          </p:cNvPr>
          <p:cNvSpPr txBox="1"/>
          <p:nvPr/>
        </p:nvSpPr>
        <p:spPr>
          <a:xfrm>
            <a:off x="407368" y="979468"/>
            <a:ext cx="3816424" cy="5493812"/>
          </a:xfrm>
          <a:prstGeom prst="rect">
            <a:avLst/>
          </a:prstGeom>
          <a:noFill/>
        </p:spPr>
        <p:txBody>
          <a:bodyPr wrap="square" rtlCol="0">
            <a:spAutoFit/>
          </a:bodyPr>
          <a:lstStyle/>
          <a:p>
            <a:pPr fontAlgn="auto">
              <a:spcBef>
                <a:spcPts val="0"/>
              </a:spcBef>
              <a:spcAft>
                <a:spcPts val="0"/>
              </a:spcAft>
              <a:defRPr/>
            </a:pPr>
            <a:r>
              <a:rPr lang="en-IN" sz="2000" dirty="0">
                <a:solidFill>
                  <a:srgbClr val="000000"/>
                </a:solidFill>
                <a:latin typeface="Arial" panose="020B0604020202020204" pitchFamily="34" charset="0"/>
                <a:cs typeface="Arial" panose="020B0604020202020204" pitchFamily="34" charset="0"/>
              </a:rPr>
              <a:t>Departments Integrated</a:t>
            </a:r>
          </a:p>
          <a:p>
            <a:pPr fontAlgn="auto">
              <a:spcBef>
                <a:spcPts val="0"/>
              </a:spcBef>
              <a:spcAft>
                <a:spcPts val="0"/>
              </a:spcAft>
              <a:defRPr/>
            </a:pPr>
            <a:endParaRPr kumimoji="0" lang="en-IN" sz="11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342900" lvl="0" indent="-342900" fontAlgn="auto">
              <a:spcBef>
                <a:spcPts val="0"/>
              </a:spcBef>
              <a:spcAft>
                <a:spcPts val="0"/>
              </a:spcAft>
              <a:buAutoNum type="arabicPeriod"/>
              <a:defRPr/>
            </a:pPr>
            <a:r>
              <a:rPr lang="en-IN" sz="1600" dirty="0">
                <a:solidFill>
                  <a:srgbClr val="000000"/>
                </a:solidFill>
                <a:latin typeface="Arial" panose="020B0604020202020204" pitchFamily="34" charset="0"/>
                <a:cs typeface="Arial" panose="020B0604020202020204" pitchFamily="34" charset="0"/>
              </a:rPr>
              <a:t>Factories &amp; Boilers Organization</a:t>
            </a:r>
          </a:p>
          <a:p>
            <a:pPr marL="342900" lvl="0" indent="-342900" fontAlgn="auto">
              <a:spcBef>
                <a:spcPts val="0"/>
              </a:spcBef>
              <a:spcAft>
                <a:spcPts val="0"/>
              </a:spcAft>
              <a:buAutoNum type="arabicPeriod"/>
              <a:defRPr/>
            </a:pPr>
            <a:r>
              <a:rPr lang="en-IN" sz="1600" dirty="0"/>
              <a:t>Labour Department</a:t>
            </a:r>
          </a:p>
          <a:p>
            <a:pPr marL="342900" indent="-342900" fontAlgn="auto">
              <a:spcBef>
                <a:spcPts val="0"/>
              </a:spcBef>
              <a:spcAft>
                <a:spcPts val="0"/>
              </a:spcAft>
              <a:buFontTx/>
              <a:buAutoNum type="arabicPeriod"/>
              <a:defRPr/>
            </a:pPr>
            <a:r>
              <a:rPr lang="en-IN" sz="1600" dirty="0"/>
              <a:t>Tripura Pollution Control Board</a:t>
            </a:r>
          </a:p>
          <a:p>
            <a:pPr marL="342900" lvl="0" indent="-342900" fontAlgn="auto">
              <a:spcBef>
                <a:spcPts val="0"/>
              </a:spcBef>
              <a:spcAft>
                <a:spcPts val="0"/>
              </a:spcAft>
              <a:buAutoNum type="arabicPeriod"/>
              <a:defRPr/>
            </a:pPr>
            <a:r>
              <a:rPr lang="en-IN" sz="1600" dirty="0"/>
              <a:t>Urban Development</a:t>
            </a:r>
          </a:p>
          <a:p>
            <a:pPr marL="342900" lvl="0" indent="-342900" fontAlgn="auto">
              <a:spcBef>
                <a:spcPts val="0"/>
              </a:spcBef>
              <a:spcAft>
                <a:spcPts val="0"/>
              </a:spcAft>
              <a:buAutoNum type="arabicPeriod"/>
              <a:defRPr/>
            </a:pPr>
            <a:r>
              <a:rPr lang="en-IN" sz="1600" dirty="0">
                <a:solidFill>
                  <a:srgbClr val="000000"/>
                </a:solidFill>
                <a:latin typeface="Arial" panose="020B0604020202020204" pitchFamily="34" charset="0"/>
                <a:cs typeface="Arial" panose="020B0604020202020204" pitchFamily="34" charset="0"/>
              </a:rPr>
              <a:t>Land Records &amp; Settlement</a:t>
            </a:r>
          </a:p>
          <a:p>
            <a:pPr marL="342900" lvl="0" indent="-342900" fontAlgn="auto">
              <a:spcBef>
                <a:spcPts val="0"/>
              </a:spcBef>
              <a:spcAft>
                <a:spcPts val="0"/>
              </a:spcAft>
              <a:buAutoNum type="arabicPeriod"/>
              <a:defRPr/>
            </a:pPr>
            <a:r>
              <a:rPr lang="en-IN" sz="1600" dirty="0">
                <a:solidFill>
                  <a:srgbClr val="000000"/>
                </a:solidFill>
                <a:latin typeface="Arial" panose="020B0604020202020204" pitchFamily="34" charset="0"/>
                <a:cs typeface="Arial" panose="020B0604020202020204" pitchFamily="34" charset="0"/>
              </a:rPr>
              <a:t>Electrical Inspectorate</a:t>
            </a:r>
          </a:p>
          <a:p>
            <a:pPr marL="342900" lvl="0" indent="-342900" fontAlgn="auto">
              <a:spcBef>
                <a:spcPts val="0"/>
              </a:spcBef>
              <a:spcAft>
                <a:spcPts val="0"/>
              </a:spcAft>
              <a:buAutoNum type="arabicPeriod"/>
              <a:defRPr/>
            </a:pPr>
            <a:r>
              <a:rPr lang="en-IN" sz="1600" dirty="0">
                <a:solidFill>
                  <a:srgbClr val="000000"/>
                </a:solidFill>
                <a:latin typeface="Arial" panose="020B0604020202020204" pitchFamily="34" charset="0"/>
                <a:cs typeface="Arial" panose="020B0604020202020204" pitchFamily="34" charset="0"/>
              </a:rPr>
              <a:t>Commercial Tax &amp; Excise Department</a:t>
            </a:r>
          </a:p>
          <a:p>
            <a:pPr marL="342900" lvl="0" indent="-342900" fontAlgn="auto">
              <a:spcBef>
                <a:spcPts val="0"/>
              </a:spcBef>
              <a:spcAft>
                <a:spcPts val="0"/>
              </a:spcAft>
              <a:buAutoNum type="arabicPeriod"/>
              <a:defRPr/>
            </a:pPr>
            <a:r>
              <a:rPr lang="en-IN" sz="1600" dirty="0">
                <a:solidFill>
                  <a:srgbClr val="000000"/>
                </a:solidFill>
                <a:latin typeface="Arial" panose="020B0604020202020204" pitchFamily="34" charset="0"/>
                <a:cs typeface="Arial" panose="020B0604020202020204" pitchFamily="34" charset="0"/>
              </a:rPr>
              <a:t>Co-Operative Registrar</a:t>
            </a:r>
          </a:p>
          <a:p>
            <a:pPr marL="342900" lvl="0" indent="-342900" fontAlgn="auto">
              <a:spcBef>
                <a:spcPts val="0"/>
              </a:spcBef>
              <a:spcAft>
                <a:spcPts val="0"/>
              </a:spcAft>
              <a:buAutoNum type="arabicPeriod"/>
              <a:defRPr/>
            </a:pPr>
            <a:r>
              <a:rPr lang="en-IN" sz="1600" dirty="0">
                <a:solidFill>
                  <a:srgbClr val="000000"/>
                </a:solidFill>
                <a:latin typeface="Arial" panose="020B0604020202020204" pitchFamily="34" charset="0"/>
                <a:cs typeface="Arial" panose="020B0604020202020204" pitchFamily="34" charset="0"/>
              </a:rPr>
              <a:t>Health Department (Drug Controller)</a:t>
            </a:r>
          </a:p>
          <a:p>
            <a:pPr marL="342900" lvl="0" indent="-342900" fontAlgn="auto">
              <a:spcBef>
                <a:spcPts val="0"/>
              </a:spcBef>
              <a:spcAft>
                <a:spcPts val="0"/>
              </a:spcAft>
              <a:buAutoNum type="arabicPeriod"/>
              <a:defRPr/>
            </a:pPr>
            <a:r>
              <a:rPr lang="en-US" sz="1600" dirty="0"/>
              <a:t>Tripura Industrial Development Corporation Ltd.</a:t>
            </a:r>
            <a:endParaRPr lang="en-IN" sz="1600" dirty="0">
              <a:solidFill>
                <a:srgbClr val="000000"/>
              </a:solidFill>
              <a:latin typeface="Arial" panose="020B0604020202020204" pitchFamily="34" charset="0"/>
              <a:cs typeface="Arial" panose="020B0604020202020204" pitchFamily="34" charset="0"/>
            </a:endParaRPr>
          </a:p>
          <a:p>
            <a:pPr marL="342900" lvl="0" indent="-342900" fontAlgn="auto">
              <a:spcBef>
                <a:spcPts val="0"/>
              </a:spcBef>
              <a:spcAft>
                <a:spcPts val="0"/>
              </a:spcAft>
              <a:buAutoNum type="arabicPeriod"/>
              <a:defRPr/>
            </a:pPr>
            <a:r>
              <a:rPr lang="en-US" sz="1600" dirty="0"/>
              <a:t>PWD </a:t>
            </a:r>
          </a:p>
          <a:p>
            <a:pPr marL="342900" lvl="0" indent="-342900" fontAlgn="auto">
              <a:spcBef>
                <a:spcPts val="0"/>
              </a:spcBef>
              <a:spcAft>
                <a:spcPts val="0"/>
              </a:spcAft>
              <a:buAutoNum type="arabicPeriod"/>
              <a:defRPr/>
            </a:pPr>
            <a:r>
              <a:rPr lang="en-US" sz="1600" dirty="0"/>
              <a:t>Tripura State Electricity Corporation Limited</a:t>
            </a:r>
          </a:p>
          <a:p>
            <a:pPr marL="342900" lvl="0" indent="-342900" fontAlgn="auto">
              <a:spcBef>
                <a:spcPts val="0"/>
              </a:spcBef>
              <a:spcAft>
                <a:spcPts val="0"/>
              </a:spcAft>
              <a:buAutoNum type="arabicPeriod"/>
              <a:defRPr/>
            </a:pPr>
            <a:r>
              <a:rPr lang="en-IN" sz="1600" dirty="0"/>
              <a:t>Legal Metrology Department</a:t>
            </a:r>
          </a:p>
          <a:p>
            <a:pPr marL="342900" lvl="0" indent="-342900" fontAlgn="auto">
              <a:spcBef>
                <a:spcPts val="0"/>
              </a:spcBef>
              <a:spcAft>
                <a:spcPts val="0"/>
              </a:spcAft>
              <a:buAutoNum type="arabicPeriod"/>
              <a:defRPr/>
            </a:pPr>
            <a:r>
              <a:rPr kumimoji="0" lang="en-IN"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Incentive</a:t>
            </a:r>
            <a:r>
              <a:rPr kumimoji="0" lang="en-IN" sz="1600" b="0"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under </a:t>
            </a:r>
            <a:r>
              <a:rPr lang="en-IN" sz="1600" dirty="0"/>
              <a:t>Industries &amp; Commerce</a:t>
            </a:r>
          </a:p>
          <a:p>
            <a:pPr marL="342900" lvl="0" indent="-342900" fontAlgn="auto">
              <a:spcBef>
                <a:spcPts val="0"/>
              </a:spcBef>
              <a:spcAft>
                <a:spcPts val="0"/>
              </a:spcAft>
              <a:buAutoNum type="arabicPeriod"/>
              <a:defRPr/>
            </a:pPr>
            <a:r>
              <a:rPr lang="en-IN" sz="1600" dirty="0"/>
              <a:t>Partnership Registration</a:t>
            </a:r>
          </a:p>
          <a:p>
            <a:pPr marL="342900" lvl="0" indent="-342900" fontAlgn="auto">
              <a:spcBef>
                <a:spcPts val="0"/>
              </a:spcBef>
              <a:spcAft>
                <a:spcPts val="0"/>
              </a:spcAft>
              <a:buAutoNum type="arabicPeriod"/>
              <a:defRPr/>
            </a:pPr>
            <a:r>
              <a:rPr lang="en-IN" sz="1600" dirty="0"/>
              <a:t>Fire Department</a:t>
            </a:r>
            <a:endParaRPr kumimoji="0" lang="en-IN"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xmlns="" id="{9DC8DF5D-421A-456E-A85D-072C75014BDA}"/>
              </a:ext>
            </a:extLst>
          </p:cNvPr>
          <p:cNvSpPr/>
          <p:nvPr/>
        </p:nvSpPr>
        <p:spPr>
          <a:xfrm>
            <a:off x="4439816" y="1015792"/>
            <a:ext cx="2024086" cy="1667441"/>
          </a:xfrm>
          <a:prstGeom prst="rect">
            <a:avLst/>
          </a:prstGeom>
          <a:solidFill>
            <a:sysClr val="window" lastClr="FFFFFF">
              <a:lumMod val="95000"/>
            </a:sysClr>
          </a:solidFill>
          <a:ln/>
        </p:spPr>
        <p:style>
          <a:lnRef idx="0">
            <a:schemeClr val="accent2"/>
          </a:lnRef>
          <a:fillRef idx="3">
            <a:schemeClr val="accent2"/>
          </a:fillRef>
          <a:effectRef idx="3">
            <a:schemeClr val="accent2"/>
          </a:effectRef>
          <a:fontRef idx="minor">
            <a:schemeClr val="lt1"/>
          </a:fontRef>
        </p:style>
        <p:txBody>
          <a:bodyPr rtlCol="0" anchor="ctr"/>
          <a:lstStyle/>
          <a:p>
            <a:pPr lvl="0" algn="ctr" fontAlgn="auto">
              <a:spcBef>
                <a:spcPts val="0"/>
              </a:spcBef>
              <a:spcAft>
                <a:spcPts val="0"/>
              </a:spcAft>
              <a:defRPr/>
            </a:pPr>
            <a:r>
              <a:rPr lang="en-IN" sz="1800" dirty="0">
                <a:solidFill>
                  <a:schemeClr val="tx1"/>
                </a:solidFill>
                <a:latin typeface="Arial" panose="020B0604020202020204" pitchFamily="34" charset="0"/>
                <a:cs typeface="Arial" panose="020B0604020202020204" pitchFamily="34" charset="0"/>
              </a:rPr>
              <a:t>5800 + </a:t>
            </a:r>
          </a:p>
          <a:p>
            <a:pPr lvl="0" algn="ctr" fontAlgn="auto">
              <a:spcBef>
                <a:spcPts val="0"/>
              </a:spcBef>
              <a:spcAft>
                <a:spcPts val="0"/>
              </a:spcAft>
              <a:defRPr/>
            </a:pPr>
            <a:r>
              <a:rPr lang="en-IN" sz="1800" dirty="0">
                <a:solidFill>
                  <a:schemeClr val="tx1"/>
                </a:solidFill>
                <a:latin typeface="Arial" panose="020B0604020202020204" pitchFamily="34" charset="0"/>
                <a:cs typeface="Arial" panose="020B0604020202020204" pitchFamily="34" charset="0"/>
              </a:rPr>
              <a:t>Investors/ Entrepreneurs registered</a:t>
            </a:r>
            <a:r>
              <a:rPr lang="en-IN" sz="1800" dirty="0">
                <a:solidFill>
                  <a:srgbClr val="FFFFFF"/>
                </a:solidFill>
                <a:latin typeface="Arial" panose="020B0604020202020204" pitchFamily="34" charset="0"/>
                <a:cs typeface="Arial" panose="020B0604020202020204" pitchFamily="34" charset="0"/>
              </a:rPr>
              <a:t> </a:t>
            </a:r>
          </a:p>
        </p:txBody>
      </p:sp>
      <p:sp>
        <p:nvSpPr>
          <p:cNvPr id="26" name="Rectangle 25">
            <a:extLst>
              <a:ext uri="{FF2B5EF4-FFF2-40B4-BE49-F238E27FC236}">
                <a16:creationId xmlns:a16="http://schemas.microsoft.com/office/drawing/2014/main" xmlns="" id="{9DC8DF5D-421A-456E-A85D-072C75014BDA}"/>
              </a:ext>
            </a:extLst>
          </p:cNvPr>
          <p:cNvSpPr/>
          <p:nvPr/>
        </p:nvSpPr>
        <p:spPr>
          <a:xfrm>
            <a:off x="6960096" y="1036504"/>
            <a:ext cx="2024086" cy="1667441"/>
          </a:xfrm>
          <a:prstGeom prst="rect">
            <a:avLst/>
          </a:prstGeom>
          <a:solidFill>
            <a:sysClr val="window" lastClr="FFFFFF">
              <a:lumMod val="95000"/>
            </a:sysClr>
          </a:solidFill>
          <a:ln/>
        </p:spPr>
        <p:style>
          <a:lnRef idx="0">
            <a:schemeClr val="accent2"/>
          </a:lnRef>
          <a:fillRef idx="3">
            <a:schemeClr val="accent2"/>
          </a:fillRef>
          <a:effectRef idx="3">
            <a:schemeClr val="accent2"/>
          </a:effectRef>
          <a:fontRef idx="minor">
            <a:schemeClr val="lt1"/>
          </a:fontRef>
        </p:style>
        <p:txBody>
          <a:bodyPr rtlCol="0" anchor="ctr"/>
          <a:lstStyle/>
          <a:p>
            <a:pPr lvl="0" algn="ctr" fontAlgn="auto">
              <a:spcBef>
                <a:spcPts val="0"/>
              </a:spcBef>
              <a:spcAft>
                <a:spcPts val="0"/>
              </a:spcAft>
              <a:defRPr/>
            </a:pPr>
            <a:r>
              <a:rPr lang="en-IN" sz="1800" dirty="0" smtClean="0">
                <a:solidFill>
                  <a:schemeClr val="tx1"/>
                </a:solidFill>
                <a:latin typeface="Arial" panose="020B0604020202020204" pitchFamily="34" charset="0"/>
                <a:cs typeface="Arial" panose="020B0604020202020204" pitchFamily="34" charset="0"/>
              </a:rPr>
              <a:t>9300</a:t>
            </a:r>
            <a:r>
              <a:rPr lang="en-IN" sz="1800" dirty="0">
                <a:solidFill>
                  <a:schemeClr val="tx1"/>
                </a:solidFill>
                <a:latin typeface="Arial" panose="020B0604020202020204" pitchFamily="34" charset="0"/>
                <a:cs typeface="Arial" panose="020B0604020202020204" pitchFamily="34" charset="0"/>
              </a:rPr>
              <a:t>+</a:t>
            </a:r>
          </a:p>
          <a:p>
            <a:pPr lvl="0" algn="ctr" fontAlgn="auto">
              <a:spcBef>
                <a:spcPts val="0"/>
              </a:spcBef>
              <a:spcAft>
                <a:spcPts val="0"/>
              </a:spcAft>
              <a:defRPr/>
            </a:pPr>
            <a:r>
              <a:rPr lang="en-IN" sz="1800" dirty="0">
                <a:solidFill>
                  <a:schemeClr val="tx1"/>
                </a:solidFill>
                <a:latin typeface="Arial" panose="020B0604020202020204" pitchFamily="34" charset="0"/>
                <a:cs typeface="Arial" panose="020B0604020202020204" pitchFamily="34" charset="0"/>
              </a:rPr>
              <a:t>Applications submitted</a:t>
            </a:r>
          </a:p>
        </p:txBody>
      </p:sp>
      <p:sp>
        <p:nvSpPr>
          <p:cNvPr id="27" name="Rectangle 26">
            <a:extLst>
              <a:ext uri="{FF2B5EF4-FFF2-40B4-BE49-F238E27FC236}">
                <a16:creationId xmlns:a16="http://schemas.microsoft.com/office/drawing/2014/main" xmlns="" id="{9DC8DF5D-421A-456E-A85D-072C75014BDA}"/>
              </a:ext>
            </a:extLst>
          </p:cNvPr>
          <p:cNvSpPr/>
          <p:nvPr/>
        </p:nvSpPr>
        <p:spPr>
          <a:xfrm>
            <a:off x="9408368" y="1036504"/>
            <a:ext cx="2024086" cy="1667441"/>
          </a:xfrm>
          <a:prstGeom prst="rect">
            <a:avLst/>
          </a:prstGeom>
          <a:solidFill>
            <a:sysClr val="window" lastClr="FFFFFF">
              <a:lumMod val="95000"/>
            </a:sysClr>
          </a:solidFill>
          <a:ln/>
        </p:spPr>
        <p:style>
          <a:lnRef idx="0">
            <a:schemeClr val="accent2"/>
          </a:lnRef>
          <a:fillRef idx="3">
            <a:schemeClr val="accent2"/>
          </a:fillRef>
          <a:effectRef idx="3">
            <a:schemeClr val="accent2"/>
          </a:effectRef>
          <a:fontRef idx="minor">
            <a:schemeClr val="lt1"/>
          </a:fontRef>
        </p:style>
        <p:txBody>
          <a:bodyPr rtlCol="0" anchor="ctr"/>
          <a:lstStyle/>
          <a:p>
            <a:pPr lvl="0" algn="ctr" fontAlgn="auto">
              <a:spcBef>
                <a:spcPts val="0"/>
              </a:spcBef>
              <a:spcAft>
                <a:spcPts val="0"/>
              </a:spcAft>
              <a:defRPr/>
            </a:pPr>
            <a:r>
              <a:rPr lang="en-IN" sz="1800" dirty="0" smtClean="0">
                <a:solidFill>
                  <a:schemeClr val="tx1"/>
                </a:solidFill>
                <a:latin typeface="Arial" panose="020B0604020202020204" pitchFamily="34" charset="0"/>
                <a:cs typeface="Arial" panose="020B0604020202020204" pitchFamily="34" charset="0"/>
              </a:rPr>
              <a:t>8300</a:t>
            </a:r>
            <a:r>
              <a:rPr lang="en-IN" sz="1800" dirty="0">
                <a:solidFill>
                  <a:schemeClr val="tx1"/>
                </a:solidFill>
                <a:latin typeface="Arial" panose="020B0604020202020204" pitchFamily="34" charset="0"/>
                <a:cs typeface="Arial" panose="020B0604020202020204" pitchFamily="34" charset="0"/>
              </a:rPr>
              <a:t>+ </a:t>
            </a:r>
          </a:p>
          <a:p>
            <a:pPr lvl="0" algn="ctr" fontAlgn="auto">
              <a:spcBef>
                <a:spcPts val="0"/>
              </a:spcBef>
              <a:spcAft>
                <a:spcPts val="0"/>
              </a:spcAft>
              <a:defRPr/>
            </a:pPr>
            <a:r>
              <a:rPr lang="en-IN" sz="1800" dirty="0">
                <a:solidFill>
                  <a:schemeClr val="tx1"/>
                </a:solidFill>
                <a:latin typeface="Arial" panose="020B0604020202020204" pitchFamily="34" charset="0"/>
                <a:cs typeface="Arial" panose="020B0604020202020204" pitchFamily="34" charset="0"/>
              </a:rPr>
              <a:t>Approved applications</a:t>
            </a:r>
          </a:p>
        </p:txBody>
      </p:sp>
      <p:sp>
        <p:nvSpPr>
          <p:cNvPr id="28" name="Rectangle 27">
            <a:extLst>
              <a:ext uri="{FF2B5EF4-FFF2-40B4-BE49-F238E27FC236}">
                <a16:creationId xmlns:a16="http://schemas.microsoft.com/office/drawing/2014/main" xmlns="" id="{9DC8DF5D-421A-456E-A85D-072C75014BDA}"/>
              </a:ext>
            </a:extLst>
          </p:cNvPr>
          <p:cNvSpPr/>
          <p:nvPr/>
        </p:nvSpPr>
        <p:spPr>
          <a:xfrm>
            <a:off x="4465360" y="2924944"/>
            <a:ext cx="2024086" cy="1667441"/>
          </a:xfrm>
          <a:prstGeom prst="rect">
            <a:avLst/>
          </a:prstGeom>
          <a:solidFill>
            <a:sysClr val="window" lastClr="FFFFFF">
              <a:lumMod val="95000"/>
            </a:sysClr>
          </a:solidFill>
          <a:ln/>
        </p:spPr>
        <p:style>
          <a:lnRef idx="0">
            <a:schemeClr val="accent2"/>
          </a:lnRef>
          <a:fillRef idx="3">
            <a:schemeClr val="accent2"/>
          </a:fillRef>
          <a:effectRef idx="3">
            <a:schemeClr val="accent2"/>
          </a:effectRef>
          <a:fontRef idx="minor">
            <a:schemeClr val="lt1"/>
          </a:fontRef>
        </p:style>
        <p:txBody>
          <a:bodyPr rtlCol="0" anchor="ctr"/>
          <a:lstStyle/>
          <a:p>
            <a:pPr lvl="0" algn="ctr" fontAlgn="auto">
              <a:spcBef>
                <a:spcPts val="0"/>
              </a:spcBef>
              <a:spcAft>
                <a:spcPts val="0"/>
              </a:spcAft>
              <a:defRPr/>
            </a:pPr>
            <a:r>
              <a:rPr lang="en-IN" sz="1800" dirty="0">
                <a:solidFill>
                  <a:schemeClr val="tx1"/>
                </a:solidFill>
                <a:latin typeface="Arial" panose="020B0604020202020204" pitchFamily="34" charset="0"/>
                <a:cs typeface="Arial" panose="020B0604020202020204" pitchFamily="34" charset="0"/>
              </a:rPr>
              <a:t>16</a:t>
            </a:r>
          </a:p>
          <a:p>
            <a:pPr lvl="0" algn="ctr" fontAlgn="auto">
              <a:spcBef>
                <a:spcPts val="0"/>
              </a:spcBef>
              <a:spcAft>
                <a:spcPts val="0"/>
              </a:spcAft>
              <a:defRPr/>
            </a:pPr>
            <a:r>
              <a:rPr lang="en-IN" sz="1800" dirty="0">
                <a:solidFill>
                  <a:schemeClr val="tx1"/>
                </a:solidFill>
                <a:latin typeface="Arial" panose="020B0604020202020204" pitchFamily="34" charset="0"/>
                <a:cs typeface="Arial" panose="020B0604020202020204" pitchFamily="34" charset="0"/>
              </a:rPr>
              <a:t>State Departments Integrated</a:t>
            </a:r>
          </a:p>
        </p:txBody>
      </p:sp>
      <p:sp>
        <p:nvSpPr>
          <p:cNvPr id="29" name="Rectangle 28">
            <a:extLst>
              <a:ext uri="{FF2B5EF4-FFF2-40B4-BE49-F238E27FC236}">
                <a16:creationId xmlns:a16="http://schemas.microsoft.com/office/drawing/2014/main" xmlns="" id="{9DC8DF5D-421A-456E-A85D-072C75014BDA}"/>
              </a:ext>
            </a:extLst>
          </p:cNvPr>
          <p:cNvSpPr/>
          <p:nvPr/>
        </p:nvSpPr>
        <p:spPr>
          <a:xfrm>
            <a:off x="6960096" y="2931800"/>
            <a:ext cx="2024086" cy="1667441"/>
          </a:xfrm>
          <a:prstGeom prst="rect">
            <a:avLst/>
          </a:prstGeom>
          <a:solidFill>
            <a:sysClr val="window" lastClr="FFFFFF">
              <a:lumMod val="95000"/>
            </a:sysClr>
          </a:solidFill>
          <a:ln/>
        </p:spPr>
        <p:style>
          <a:lnRef idx="0">
            <a:schemeClr val="accent2"/>
          </a:lnRef>
          <a:fillRef idx="3">
            <a:schemeClr val="accent2"/>
          </a:fillRef>
          <a:effectRef idx="3">
            <a:schemeClr val="accent2"/>
          </a:effectRef>
          <a:fontRef idx="minor">
            <a:schemeClr val="lt1"/>
          </a:fontRef>
        </p:style>
        <p:txBody>
          <a:bodyPr rtlCol="0" anchor="ctr"/>
          <a:lstStyle/>
          <a:p>
            <a:pPr lvl="0" algn="ctr" fontAlgn="auto">
              <a:spcBef>
                <a:spcPts val="0"/>
              </a:spcBef>
              <a:spcAft>
                <a:spcPts val="0"/>
              </a:spcAft>
              <a:defRPr/>
            </a:pPr>
            <a:r>
              <a:rPr lang="en-IN" sz="1800" dirty="0">
                <a:solidFill>
                  <a:schemeClr val="tx1"/>
                </a:solidFill>
                <a:latin typeface="Arial" panose="020B0604020202020204" pitchFamily="34" charset="0"/>
                <a:cs typeface="Arial" panose="020B0604020202020204" pitchFamily="34" charset="0"/>
              </a:rPr>
              <a:t>60+</a:t>
            </a:r>
          </a:p>
          <a:p>
            <a:pPr lvl="0" algn="ctr" fontAlgn="auto">
              <a:spcBef>
                <a:spcPts val="0"/>
              </a:spcBef>
              <a:spcAft>
                <a:spcPts val="0"/>
              </a:spcAft>
              <a:defRPr/>
            </a:pPr>
            <a:r>
              <a:rPr lang="en-IN" sz="1800" dirty="0">
                <a:solidFill>
                  <a:schemeClr val="tx1"/>
                </a:solidFill>
                <a:latin typeface="Arial" panose="020B0604020202020204" pitchFamily="34" charset="0"/>
                <a:cs typeface="Arial" panose="020B0604020202020204" pitchFamily="34" charset="0"/>
              </a:rPr>
              <a:t>Services Integrated</a:t>
            </a:r>
          </a:p>
        </p:txBody>
      </p:sp>
      <p:sp>
        <p:nvSpPr>
          <p:cNvPr id="32" name="Rectangle 31">
            <a:extLst>
              <a:ext uri="{FF2B5EF4-FFF2-40B4-BE49-F238E27FC236}">
                <a16:creationId xmlns:a16="http://schemas.microsoft.com/office/drawing/2014/main" xmlns="" id="{9DC8DF5D-421A-456E-A85D-072C75014BDA}"/>
              </a:ext>
            </a:extLst>
          </p:cNvPr>
          <p:cNvSpPr/>
          <p:nvPr/>
        </p:nvSpPr>
        <p:spPr>
          <a:xfrm>
            <a:off x="9408368" y="2943488"/>
            <a:ext cx="2024086" cy="1667441"/>
          </a:xfrm>
          <a:prstGeom prst="rect">
            <a:avLst/>
          </a:prstGeom>
          <a:solidFill>
            <a:sysClr val="window" lastClr="FFFFFF">
              <a:lumMod val="95000"/>
            </a:sysClr>
          </a:solidFill>
          <a:ln/>
        </p:spPr>
        <p:style>
          <a:lnRef idx="0">
            <a:schemeClr val="accent2"/>
          </a:lnRef>
          <a:fillRef idx="3">
            <a:schemeClr val="accent2"/>
          </a:fillRef>
          <a:effectRef idx="3">
            <a:schemeClr val="accent2"/>
          </a:effectRef>
          <a:fontRef idx="minor">
            <a:schemeClr val="lt1"/>
          </a:fontRef>
        </p:style>
        <p:txBody>
          <a:bodyPr rtlCol="0" anchor="ctr"/>
          <a:lstStyle/>
          <a:p>
            <a:pPr lvl="0" algn="ctr" fontAlgn="auto">
              <a:spcBef>
                <a:spcPts val="0"/>
              </a:spcBef>
              <a:spcAft>
                <a:spcPts val="0"/>
              </a:spcAft>
              <a:defRPr/>
            </a:pPr>
            <a:r>
              <a:rPr lang="en-IN" sz="1800" dirty="0">
                <a:solidFill>
                  <a:schemeClr val="tx1"/>
                </a:solidFill>
                <a:latin typeface="Arial" panose="020B0604020202020204" pitchFamily="34" charset="0"/>
                <a:cs typeface="Arial" panose="020B0604020202020204" pitchFamily="34" charset="0"/>
              </a:rPr>
              <a:t>600+</a:t>
            </a:r>
          </a:p>
          <a:p>
            <a:pPr lvl="0" algn="ctr" fontAlgn="auto">
              <a:spcBef>
                <a:spcPts val="0"/>
              </a:spcBef>
              <a:spcAft>
                <a:spcPts val="0"/>
              </a:spcAft>
              <a:defRPr/>
            </a:pPr>
            <a:r>
              <a:rPr lang="en-IN" sz="1800" dirty="0">
                <a:solidFill>
                  <a:schemeClr val="tx1"/>
                </a:solidFill>
                <a:latin typeface="Arial" panose="020B0604020202020204" pitchFamily="34" charset="0"/>
                <a:cs typeface="Arial" panose="020B0604020202020204" pitchFamily="34" charset="0"/>
              </a:rPr>
              <a:t>Investors Queries, Tickets &amp; Feedback attended</a:t>
            </a:r>
          </a:p>
        </p:txBody>
      </p:sp>
      <p:sp>
        <p:nvSpPr>
          <p:cNvPr id="33" name="Rectangle 32">
            <a:extLst>
              <a:ext uri="{FF2B5EF4-FFF2-40B4-BE49-F238E27FC236}">
                <a16:creationId xmlns:a16="http://schemas.microsoft.com/office/drawing/2014/main" xmlns="" id="{9DC8DF5D-421A-456E-A85D-072C75014BDA}"/>
              </a:ext>
            </a:extLst>
          </p:cNvPr>
          <p:cNvSpPr/>
          <p:nvPr/>
        </p:nvSpPr>
        <p:spPr>
          <a:xfrm>
            <a:off x="6960096" y="4948321"/>
            <a:ext cx="2024086" cy="1667441"/>
          </a:xfrm>
          <a:prstGeom prst="rect">
            <a:avLst/>
          </a:prstGeom>
          <a:solidFill>
            <a:sysClr val="window" lastClr="FFFFFF">
              <a:lumMod val="95000"/>
            </a:sysClr>
          </a:solidFill>
          <a:ln/>
        </p:spPr>
        <p:style>
          <a:lnRef idx="0">
            <a:schemeClr val="accent2"/>
          </a:lnRef>
          <a:fillRef idx="3">
            <a:schemeClr val="accent2"/>
          </a:fillRef>
          <a:effectRef idx="3">
            <a:schemeClr val="accent2"/>
          </a:effectRef>
          <a:fontRef idx="minor">
            <a:schemeClr val="lt1"/>
          </a:fontRef>
        </p:style>
        <p:txBody>
          <a:bodyPr rtlCol="0" anchor="ctr"/>
          <a:lstStyle/>
          <a:p>
            <a:pPr lvl="0" algn="ctr" fontAlgn="auto">
              <a:spcBef>
                <a:spcPts val="0"/>
              </a:spcBef>
              <a:spcAft>
                <a:spcPts val="0"/>
              </a:spcAft>
              <a:defRPr/>
            </a:pPr>
            <a:r>
              <a:rPr lang="en-IN" sz="1800" dirty="0">
                <a:solidFill>
                  <a:schemeClr val="tx1"/>
                </a:solidFill>
                <a:latin typeface="Arial" panose="020B0604020202020204" pitchFamily="34" charset="0"/>
                <a:cs typeface="Arial" panose="020B0604020202020204" pitchFamily="34" charset="0"/>
              </a:rPr>
              <a:t>25+</a:t>
            </a:r>
          </a:p>
          <a:p>
            <a:pPr lvl="0" algn="ctr" fontAlgn="auto">
              <a:spcBef>
                <a:spcPts val="0"/>
              </a:spcBef>
              <a:spcAft>
                <a:spcPts val="0"/>
              </a:spcAft>
              <a:defRPr/>
            </a:pPr>
            <a:r>
              <a:rPr lang="en-IN" sz="1800" dirty="0">
                <a:solidFill>
                  <a:schemeClr val="tx1"/>
                </a:solidFill>
                <a:latin typeface="Arial" panose="020B0604020202020204" pitchFamily="34" charset="0"/>
                <a:cs typeface="Arial" panose="020B0604020202020204" pitchFamily="34" charset="0"/>
              </a:rPr>
              <a:t>Investors Grievances resolved</a:t>
            </a:r>
          </a:p>
        </p:txBody>
      </p:sp>
    </p:spTree>
    <p:extLst>
      <p:ext uri="{BB962C8B-B14F-4D97-AF65-F5344CB8AC3E}">
        <p14:creationId xmlns:p14="http://schemas.microsoft.com/office/powerpoint/2010/main" val="3126590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pPr>
              <a:defRPr/>
            </a:pPr>
            <a:fld id="{C35A34C0-7C81-4A0F-A072-C9876F4FA318}" type="slidenum">
              <a:rPr lang="en-US" smtClean="0"/>
              <a:pPr>
                <a:defRPr/>
              </a:pPr>
              <a:t>5</a:t>
            </a:fld>
            <a:endParaRPr lang="en-US" dirty="0"/>
          </a:p>
        </p:txBody>
      </p:sp>
      <p:sp>
        <p:nvSpPr>
          <p:cNvPr id="5" name="Title 1">
            <a:extLst>
              <a:ext uri="{FF2B5EF4-FFF2-40B4-BE49-F238E27FC236}">
                <a16:creationId xmlns:a16="http://schemas.microsoft.com/office/drawing/2014/main" xmlns="" id="{D2404FF9-B75B-46C6-9849-4251759ACE62}"/>
              </a:ext>
            </a:extLst>
          </p:cNvPr>
          <p:cNvSpPr txBox="1">
            <a:spLocks/>
          </p:cNvSpPr>
          <p:nvPr/>
        </p:nvSpPr>
        <p:spPr>
          <a:xfrm>
            <a:off x="581864" y="116632"/>
            <a:ext cx="10972800" cy="360040"/>
          </a:xfrm>
          <a:prstGeom prst="rect">
            <a:avLst/>
          </a:prstGeom>
        </p:spPr>
        <p:txBody>
          <a:bodyPr vert="horz" lIns="0" tIns="0" rIns="0" bIns="0" rtlCol="0" anchor="t" anchorCtr="0">
            <a:noAutofit/>
          </a:bodyPr>
          <a:lstStyle>
            <a:lvl1pPr algn="l" defTabSz="913943" rtl="0" eaLnBrk="1" latinLnBrk="0" hangingPunct="1">
              <a:lnSpc>
                <a:spcPct val="85000"/>
              </a:lnSpc>
              <a:spcBef>
                <a:spcPct val="0"/>
              </a:spcBef>
              <a:buNone/>
              <a:defRPr sz="2399" b="0" kern="1200">
                <a:solidFill>
                  <a:schemeClr val="bg1"/>
                </a:solidFill>
                <a:latin typeface="EYInterstate Light" panose="02000506000000020004" pitchFamily="2" charset="0"/>
                <a:ea typeface="+mj-ea"/>
                <a:cs typeface="Arial" pitchFamily="34" charset="0"/>
              </a:defRPr>
            </a:lvl1pPr>
          </a:lstStyle>
          <a:p>
            <a:pPr marL="0" marR="0" lvl="0" indent="0" algn="l" defTabSz="913943" rtl="0" eaLnBrk="1" fontAlgn="auto" latinLnBrk="0" hangingPunct="1">
              <a:lnSpc>
                <a:spcPct val="85000"/>
              </a:lnSpc>
              <a:spcBef>
                <a:spcPct val="0"/>
              </a:spcBef>
              <a:spcAft>
                <a:spcPts val="0"/>
              </a:spcAft>
              <a:buClrTx/>
              <a:buSzTx/>
              <a:buFontTx/>
              <a:buNone/>
              <a:tabLst/>
              <a:defRPr/>
            </a:pPr>
            <a:r>
              <a:rPr kumimoji="0" lang="en-IN" sz="3600" b="1" i="0" u="none" strike="noStrike" kern="1200" cap="none" spc="0" normalizeH="0" baseline="0" noProof="0" dirty="0">
                <a:ln>
                  <a:noFill/>
                </a:ln>
                <a:solidFill>
                  <a:srgbClr val="2E2E38"/>
                </a:solidFill>
                <a:effectLst/>
                <a:uLnTx/>
                <a:uFillTx/>
                <a:latin typeface="Times New Roman" panose="02020603050405020304" pitchFamily="18" charset="0"/>
                <a:ea typeface="+mj-ea"/>
                <a:cs typeface="Times New Roman" panose="02020603050405020304" pitchFamily="18" charset="0"/>
              </a:rPr>
              <a:t>Implementation of Auto –Renewal</a:t>
            </a:r>
          </a:p>
          <a:p>
            <a:pPr marL="0" marR="0" lvl="0" indent="0" algn="l" defTabSz="913943" rtl="0" eaLnBrk="1" fontAlgn="auto" latinLnBrk="0" hangingPunct="1">
              <a:lnSpc>
                <a:spcPct val="85000"/>
              </a:lnSpc>
              <a:spcBef>
                <a:spcPct val="0"/>
              </a:spcBef>
              <a:spcAft>
                <a:spcPts val="0"/>
              </a:spcAft>
              <a:buClrTx/>
              <a:buSzTx/>
              <a:buFontTx/>
              <a:buNone/>
              <a:tabLst/>
              <a:defRPr/>
            </a:pPr>
            <a:r>
              <a:rPr kumimoji="0" lang="en-IN" sz="2800" b="1" i="0" u="none" strike="noStrike" kern="1200" cap="none" spc="0" normalizeH="0" baseline="0" noProof="0" dirty="0">
                <a:ln>
                  <a:noFill/>
                </a:ln>
                <a:solidFill>
                  <a:srgbClr val="27ACAA">
                    <a:lumMod val="75000"/>
                  </a:srgbClr>
                </a:solidFill>
                <a:effectLst/>
                <a:uLnTx/>
                <a:uFillTx/>
                <a:latin typeface="Times New Roman" panose="02020603050405020304" pitchFamily="18" charset="0"/>
                <a:ea typeface="+mj-ea"/>
                <a:cs typeface="Times New Roman" panose="02020603050405020304" pitchFamily="18" charset="0"/>
              </a:rPr>
              <a:t>https://swaagat.tripura.gov.in</a:t>
            </a:r>
            <a:endParaRPr kumimoji="0" lang="en-IN" sz="2400" b="0" i="0" u="none" strike="noStrike" kern="1200" cap="none" spc="0" normalizeH="0" baseline="0" noProof="0" dirty="0">
              <a:ln>
                <a:noFill/>
              </a:ln>
              <a:solidFill>
                <a:srgbClr val="27ACAA">
                  <a:lumMod val="75000"/>
                </a:srgbClr>
              </a:solidFill>
              <a:effectLst/>
              <a:uLnTx/>
              <a:uFillTx/>
              <a:latin typeface="Times New Roman" panose="02020603050405020304" pitchFamily="18" charset="0"/>
              <a:ea typeface="+mj-ea"/>
              <a:cs typeface="Times New Roman" panose="02020603050405020304" pitchFamily="18" charset="0"/>
            </a:endParaRPr>
          </a:p>
        </p:txBody>
      </p:sp>
      <p:sp>
        <p:nvSpPr>
          <p:cNvPr id="7" name="Rectangle 6">
            <a:extLst>
              <a:ext uri="{FF2B5EF4-FFF2-40B4-BE49-F238E27FC236}">
                <a16:creationId xmlns:a16="http://schemas.microsoft.com/office/drawing/2014/main" xmlns="" id="{5ED4F2F9-4BE2-4620-9D6B-CA4F15092488}"/>
              </a:ext>
            </a:extLst>
          </p:cNvPr>
          <p:cNvSpPr/>
          <p:nvPr/>
        </p:nvSpPr>
        <p:spPr>
          <a:xfrm>
            <a:off x="407369" y="980728"/>
            <a:ext cx="1800200" cy="5616624"/>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CB10B752-621E-4FC9-B2F4-9D4875ACCC38}"/>
              </a:ext>
            </a:extLst>
          </p:cNvPr>
          <p:cNvSpPr txBox="1"/>
          <p:nvPr/>
        </p:nvSpPr>
        <p:spPr>
          <a:xfrm>
            <a:off x="335361" y="2045697"/>
            <a:ext cx="1944216" cy="31393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Objectives: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lvl="0" algn="ctr" fontAlgn="auto">
              <a:spcBef>
                <a:spcPts val="0"/>
              </a:spcBef>
              <a:spcAft>
                <a:spcPts val="0"/>
              </a:spcAft>
              <a:defRPr/>
            </a:pPr>
            <a:r>
              <a:rPr lang="en-US" sz="2000" dirty="0">
                <a:solidFill>
                  <a:srgbClr val="000000"/>
                </a:solidFill>
                <a:latin typeface="Arial" panose="020B0604020202020204" pitchFamily="34" charset="0"/>
                <a:cs typeface="Arial" panose="020B0604020202020204" pitchFamily="34" charset="0"/>
              </a:rPr>
              <a:t>Automatic non-discretionary deemed renewal done in a transparent online mode</a:t>
            </a:r>
            <a:endParaRPr kumimoji="0" lang="en-IN"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xmlns="" id="{C05EF76B-0BA3-411C-A02B-540330BED129}"/>
              </a:ext>
            </a:extLst>
          </p:cNvPr>
          <p:cNvSpPr/>
          <p:nvPr/>
        </p:nvSpPr>
        <p:spPr>
          <a:xfrm>
            <a:off x="2353856" y="971992"/>
            <a:ext cx="4894272" cy="512792"/>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What we did</a:t>
            </a:r>
          </a:p>
        </p:txBody>
      </p:sp>
      <p:sp>
        <p:nvSpPr>
          <p:cNvPr id="11" name="Rectangle 10">
            <a:extLst>
              <a:ext uri="{FF2B5EF4-FFF2-40B4-BE49-F238E27FC236}">
                <a16:creationId xmlns:a16="http://schemas.microsoft.com/office/drawing/2014/main" xmlns="" id="{9DC8DF5D-421A-456E-A85D-072C75014BDA}"/>
              </a:ext>
            </a:extLst>
          </p:cNvPr>
          <p:cNvSpPr/>
          <p:nvPr/>
        </p:nvSpPr>
        <p:spPr>
          <a:xfrm>
            <a:off x="2351584" y="1628800"/>
            <a:ext cx="4896544" cy="4968552"/>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342900" lvl="1" indent="-342900" fontAlgn="auto">
              <a:spcBef>
                <a:spcPts val="0"/>
              </a:spcBef>
              <a:spcAft>
                <a:spcPts val="0"/>
              </a:spcAft>
              <a:buFont typeface="+mj-lt"/>
              <a:buAutoNum type="arabicPeriod"/>
              <a:defRPr/>
            </a:pPr>
            <a:endParaRPr lang="en-US" sz="1600" dirty="0">
              <a:solidFill>
                <a:schemeClr val="bg1"/>
              </a:solidFill>
              <a:latin typeface="Arial" panose="020B0604020202020204" pitchFamily="34" charset="0"/>
              <a:cs typeface="Arial" panose="020B0604020202020204" pitchFamily="34" charset="0"/>
            </a:endParaRPr>
          </a:p>
          <a:p>
            <a:pPr marL="342900" lvl="1" indent="-342900" fontAlgn="auto">
              <a:spcBef>
                <a:spcPts val="0"/>
              </a:spcBef>
              <a:spcAft>
                <a:spcPts val="0"/>
              </a:spcAft>
              <a:buFont typeface="+mj-lt"/>
              <a:buAutoNum type="arabicPeriod"/>
              <a:defRPr/>
            </a:pPr>
            <a:endParaRPr lang="en-US" sz="1700" dirty="0">
              <a:solidFill>
                <a:schemeClr val="bg1"/>
              </a:solidFill>
              <a:latin typeface="Arial" panose="020B0604020202020204" pitchFamily="34" charset="0"/>
              <a:cs typeface="Arial" panose="020B0604020202020204" pitchFamily="34" charset="0"/>
            </a:endParaRPr>
          </a:p>
          <a:p>
            <a:pPr marL="0" lvl="1" fontAlgn="auto">
              <a:spcBef>
                <a:spcPts val="0"/>
              </a:spcBef>
              <a:spcAft>
                <a:spcPts val="0"/>
              </a:spcAft>
              <a:defRPr/>
            </a:pPr>
            <a:r>
              <a:rPr lang="en-US" sz="1700" dirty="0">
                <a:solidFill>
                  <a:schemeClr val="bg1"/>
                </a:solidFill>
                <a:latin typeface="Arial" panose="020B0604020202020204" pitchFamily="34" charset="0"/>
                <a:cs typeface="Arial" panose="020B0604020202020204" pitchFamily="34" charset="0"/>
              </a:rPr>
              <a:t>Implemented auto renewal under following Acts:</a:t>
            </a:r>
          </a:p>
          <a:p>
            <a:pPr marL="0" lvl="1" fontAlgn="auto">
              <a:spcBef>
                <a:spcPts val="0"/>
              </a:spcBef>
              <a:spcAft>
                <a:spcPts val="0"/>
              </a:spcAft>
              <a:defRPr/>
            </a:pPr>
            <a:endParaRPr lang="en-US" sz="1700" dirty="0">
              <a:solidFill>
                <a:schemeClr val="bg1"/>
              </a:solidFill>
              <a:latin typeface="Arial" panose="020B0604020202020204" pitchFamily="34" charset="0"/>
              <a:cs typeface="Arial" panose="020B0604020202020204" pitchFamily="34" charset="0"/>
            </a:endParaRPr>
          </a:p>
          <a:p>
            <a:pPr marL="342900" lvl="1" indent="-342900" fontAlgn="auto">
              <a:spcBef>
                <a:spcPts val="0"/>
              </a:spcBef>
              <a:spcAft>
                <a:spcPts val="0"/>
              </a:spcAft>
              <a:buFont typeface="+mj-lt"/>
              <a:buAutoNum type="arabicPeriod"/>
              <a:defRPr/>
            </a:pPr>
            <a:r>
              <a:rPr lang="en-US" sz="1700" dirty="0">
                <a:solidFill>
                  <a:schemeClr val="bg1"/>
                </a:solidFill>
                <a:latin typeface="Arial" panose="020B0604020202020204" pitchFamily="34" charset="0"/>
                <a:cs typeface="Arial" panose="020B0604020202020204" pitchFamily="34" charset="0"/>
              </a:rPr>
              <a:t>License for contractors under provision of the Contract </a:t>
            </a:r>
            <a:r>
              <a:rPr lang="en-US" sz="1700" dirty="0" err="1">
                <a:solidFill>
                  <a:schemeClr val="bg1"/>
                </a:solidFill>
                <a:latin typeface="Arial" panose="020B0604020202020204" pitchFamily="34" charset="0"/>
                <a:cs typeface="Arial" panose="020B0604020202020204" pitchFamily="34" charset="0"/>
              </a:rPr>
              <a:t>Labour</a:t>
            </a:r>
            <a:r>
              <a:rPr lang="en-US" sz="1700" dirty="0">
                <a:solidFill>
                  <a:schemeClr val="bg1"/>
                </a:solidFill>
                <a:latin typeface="Arial" panose="020B0604020202020204" pitchFamily="34" charset="0"/>
                <a:cs typeface="Arial" panose="020B0604020202020204" pitchFamily="34" charset="0"/>
              </a:rPr>
              <a:t> (regulation and Abolition) Act, 1970</a:t>
            </a:r>
          </a:p>
          <a:p>
            <a:pPr marL="342900" lvl="1" indent="-342900" fontAlgn="auto">
              <a:spcBef>
                <a:spcPts val="0"/>
              </a:spcBef>
              <a:spcAft>
                <a:spcPts val="0"/>
              </a:spcAft>
              <a:buFont typeface="+mj-lt"/>
              <a:buAutoNum type="arabicPeriod"/>
              <a:defRPr/>
            </a:pPr>
            <a:r>
              <a:rPr lang="en-US" sz="1700" dirty="0">
                <a:solidFill>
                  <a:schemeClr val="bg1"/>
                </a:solidFill>
                <a:latin typeface="Arial" panose="020B0604020202020204" pitchFamily="34" charset="0"/>
                <a:cs typeface="Arial" panose="020B0604020202020204" pitchFamily="34" charset="0"/>
              </a:rPr>
              <a:t>Renewal of Contractors under the Inter State Migrant Workmen (RE&amp;CS) Act, 1979</a:t>
            </a:r>
          </a:p>
          <a:p>
            <a:pPr marL="342900" lvl="1" indent="-342900" fontAlgn="auto">
              <a:spcBef>
                <a:spcPts val="0"/>
              </a:spcBef>
              <a:spcAft>
                <a:spcPts val="0"/>
              </a:spcAft>
              <a:buFont typeface="+mj-lt"/>
              <a:buAutoNum type="arabicPeriod"/>
              <a:defRPr/>
            </a:pPr>
            <a:r>
              <a:rPr lang="en-US" sz="1700" dirty="0">
                <a:solidFill>
                  <a:schemeClr val="bg1"/>
                </a:solidFill>
                <a:latin typeface="Arial" panose="020B0604020202020204" pitchFamily="34" charset="0"/>
                <a:cs typeface="Arial" panose="020B0604020202020204" pitchFamily="34" charset="0"/>
              </a:rPr>
              <a:t>License under the Factories Act, 1948</a:t>
            </a:r>
          </a:p>
          <a:p>
            <a:pPr marL="342900" lvl="1" indent="-342900" fontAlgn="auto">
              <a:spcBef>
                <a:spcPts val="0"/>
              </a:spcBef>
              <a:spcAft>
                <a:spcPts val="0"/>
              </a:spcAft>
              <a:buFont typeface="+mj-lt"/>
              <a:buAutoNum type="arabicPeriod"/>
              <a:defRPr/>
            </a:pPr>
            <a:r>
              <a:rPr lang="en-US" sz="1700" dirty="0">
                <a:solidFill>
                  <a:schemeClr val="bg1"/>
                </a:solidFill>
                <a:latin typeface="Arial" panose="020B0604020202020204" pitchFamily="34" charset="0"/>
                <a:cs typeface="Arial" panose="020B0604020202020204" pitchFamily="34" charset="0"/>
              </a:rPr>
              <a:t>Registration/license under Legal Metrology Act</a:t>
            </a:r>
          </a:p>
          <a:p>
            <a:pPr marL="342900" lvl="1" indent="-342900" fontAlgn="auto">
              <a:spcBef>
                <a:spcPts val="0"/>
              </a:spcBef>
              <a:spcAft>
                <a:spcPts val="0"/>
              </a:spcAft>
              <a:buFont typeface="+mj-lt"/>
              <a:buAutoNum type="arabicPeriod"/>
              <a:defRPr/>
            </a:pPr>
            <a:r>
              <a:rPr lang="en-US" sz="1700" dirty="0">
                <a:solidFill>
                  <a:schemeClr val="bg1"/>
                </a:solidFill>
                <a:latin typeface="Arial" panose="020B0604020202020204" pitchFamily="34" charset="0"/>
                <a:cs typeface="Arial" panose="020B0604020202020204" pitchFamily="34" charset="0"/>
              </a:rPr>
              <a:t>Drug Manufacturing /Selling/Storage License</a:t>
            </a:r>
          </a:p>
          <a:p>
            <a:pPr marL="342900" lvl="1" indent="-342900" fontAlgn="auto">
              <a:spcBef>
                <a:spcPts val="0"/>
              </a:spcBef>
              <a:spcAft>
                <a:spcPts val="0"/>
              </a:spcAft>
              <a:buFont typeface="+mj-lt"/>
              <a:buAutoNum type="arabicPeriod"/>
              <a:defRPr/>
            </a:pPr>
            <a:r>
              <a:rPr lang="en-US" sz="1700" dirty="0">
                <a:solidFill>
                  <a:schemeClr val="bg1"/>
                </a:solidFill>
                <a:latin typeface="Arial" panose="020B0604020202020204" pitchFamily="34" charset="0"/>
                <a:cs typeface="Arial" panose="020B0604020202020204" pitchFamily="34" charset="0"/>
              </a:rPr>
              <a:t>Trade License issued by Municipal Corporation</a:t>
            </a:r>
          </a:p>
          <a:p>
            <a:pPr marL="342900" lvl="1" indent="-342900" fontAlgn="auto">
              <a:spcBef>
                <a:spcPts val="0"/>
              </a:spcBef>
              <a:spcAft>
                <a:spcPts val="0"/>
              </a:spcAft>
              <a:buFont typeface="+mj-lt"/>
              <a:buAutoNum type="arabicPeriod"/>
              <a:defRPr/>
            </a:pPr>
            <a:endParaRPr lang="en-US" sz="1700" dirty="0">
              <a:solidFill>
                <a:schemeClr val="bg1"/>
              </a:solidFill>
              <a:latin typeface="Arial" panose="020B0604020202020204" pitchFamily="34" charset="0"/>
              <a:cs typeface="Arial" panose="020B0604020202020204" pitchFamily="34" charset="0"/>
            </a:endParaRPr>
          </a:p>
          <a:p>
            <a:pPr marL="0" lvl="1" algn="just" fontAlgn="auto">
              <a:spcBef>
                <a:spcPts val="0"/>
              </a:spcBef>
              <a:spcAft>
                <a:spcPts val="0"/>
              </a:spcAft>
              <a:defRPr/>
            </a:pPr>
            <a:r>
              <a:rPr lang="en-US" sz="1700" dirty="0">
                <a:solidFill>
                  <a:schemeClr val="bg1"/>
                </a:solidFill>
                <a:latin typeface="Arial" panose="020B0604020202020204" pitchFamily="34" charset="0"/>
                <a:cs typeface="Arial" panose="020B0604020202020204" pitchFamily="34" charset="0"/>
              </a:rPr>
              <a:t>Eliminated renewal under Registration under Shops &amp; Establishments Act</a:t>
            </a:r>
            <a:endParaRPr lang="en-US" sz="1700" dirty="0">
              <a:solidFill>
                <a:srgbClr val="000000"/>
              </a:solidFill>
              <a:latin typeface="Arial" panose="020B0604020202020204" pitchFamily="34" charset="0"/>
              <a:cs typeface="Arial" panose="020B0604020202020204" pitchFamily="34" charset="0"/>
            </a:endParaRPr>
          </a:p>
          <a:p>
            <a:pPr marL="342900" lvl="1" indent="-342900" fontAlgn="auto">
              <a:spcBef>
                <a:spcPts val="0"/>
              </a:spcBef>
              <a:spcAft>
                <a:spcPts val="0"/>
              </a:spcAft>
              <a:buFont typeface="+mj-lt"/>
              <a:buAutoNum type="arabicPeriod"/>
              <a:defRPr/>
            </a:pPr>
            <a:endParaRPr lang="en-IN" sz="1600" dirty="0">
              <a:solidFill>
                <a:srgbClr val="00000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99D68CE1-82B3-43A5-BF7D-4AF669CAEFA1}"/>
              </a:ext>
            </a:extLst>
          </p:cNvPr>
          <p:cNvSpPr txBox="1"/>
          <p:nvPr/>
        </p:nvSpPr>
        <p:spPr>
          <a:xfrm>
            <a:off x="7931408" y="2291918"/>
            <a:ext cx="2140076" cy="1169551"/>
          </a:xfrm>
          <a:prstGeom prst="rect">
            <a:avLst/>
          </a:prstGeom>
          <a:noFill/>
        </p:spPr>
        <p:txBody>
          <a:bodyPr wrap="square" rtlCol="0">
            <a:spAutoFit/>
          </a:bodyPr>
          <a:lstStyle/>
          <a:p>
            <a:pPr lvl="0" algn="just" fontAlgn="auto">
              <a:spcBef>
                <a:spcPts val="0"/>
              </a:spcBef>
              <a:spcAft>
                <a:spcPts val="0"/>
              </a:spcAft>
              <a:defRPr/>
            </a:pPr>
            <a:r>
              <a:rPr lang="en-US" sz="1400" dirty="0">
                <a:solidFill>
                  <a:srgbClr val="FFFFFF"/>
                </a:solidFill>
                <a:latin typeface="Arial" panose="020B0604020202020204" pitchFamily="34" charset="0"/>
                <a:cs typeface="Arial" panose="020B0604020202020204" pitchFamily="34" charset="0"/>
              </a:rPr>
              <a:t>License for contractors under provision of the Contract </a:t>
            </a:r>
            <a:r>
              <a:rPr lang="en-US" sz="1400" dirty="0" err="1">
                <a:solidFill>
                  <a:srgbClr val="FFFFFF"/>
                </a:solidFill>
                <a:latin typeface="Arial" panose="020B0604020202020204" pitchFamily="34" charset="0"/>
                <a:cs typeface="Arial" panose="020B0604020202020204" pitchFamily="34" charset="0"/>
              </a:rPr>
              <a:t>Labour</a:t>
            </a:r>
            <a:r>
              <a:rPr lang="en-US" sz="1400" dirty="0">
                <a:solidFill>
                  <a:srgbClr val="FFFFFF"/>
                </a:solidFill>
                <a:latin typeface="Arial" panose="020B0604020202020204" pitchFamily="34" charset="0"/>
                <a:cs typeface="Arial" panose="020B0604020202020204" pitchFamily="34" charset="0"/>
              </a:rPr>
              <a:t> (regulation and Abolition) Act, 1970</a:t>
            </a:r>
          </a:p>
        </p:txBody>
      </p:sp>
      <p:sp>
        <p:nvSpPr>
          <p:cNvPr id="16" name="Rectangle 15">
            <a:extLst>
              <a:ext uri="{FF2B5EF4-FFF2-40B4-BE49-F238E27FC236}">
                <a16:creationId xmlns:a16="http://schemas.microsoft.com/office/drawing/2014/main" xmlns="" id="{C05EF76B-0BA3-411C-A02B-540330BED129}"/>
              </a:ext>
            </a:extLst>
          </p:cNvPr>
          <p:cNvSpPr/>
          <p:nvPr/>
        </p:nvSpPr>
        <p:spPr>
          <a:xfrm>
            <a:off x="7392144" y="980728"/>
            <a:ext cx="4162520" cy="504056"/>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lvl="0" algn="ctr" fontAlgn="auto">
              <a:spcBef>
                <a:spcPts val="0"/>
              </a:spcBef>
              <a:spcAft>
                <a:spcPts val="0"/>
              </a:spcAft>
              <a:defRPr/>
            </a:pPr>
            <a:r>
              <a:rPr lang="en-IN" sz="1800" b="1" dirty="0">
                <a:solidFill>
                  <a:schemeClr val="tx1"/>
                </a:solidFill>
                <a:latin typeface="Arial" panose="020B0604020202020204" pitchFamily="34" charset="0"/>
                <a:cs typeface="Arial" panose="020B0604020202020204" pitchFamily="34" charset="0"/>
              </a:rPr>
              <a:t>Outcome</a:t>
            </a:r>
          </a:p>
        </p:txBody>
      </p:sp>
      <p:sp>
        <p:nvSpPr>
          <p:cNvPr id="20" name="Rectangle 19">
            <a:extLst>
              <a:ext uri="{FF2B5EF4-FFF2-40B4-BE49-F238E27FC236}">
                <a16:creationId xmlns:a16="http://schemas.microsoft.com/office/drawing/2014/main" xmlns="" id="{9DC8DF5D-421A-456E-A85D-072C75014BDA}"/>
              </a:ext>
            </a:extLst>
          </p:cNvPr>
          <p:cNvSpPr/>
          <p:nvPr/>
        </p:nvSpPr>
        <p:spPr>
          <a:xfrm>
            <a:off x="7392144" y="1628800"/>
            <a:ext cx="4162520" cy="4968551"/>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182563" lvl="0" indent="-182563" algn="just" fontAlgn="auto">
              <a:spcBef>
                <a:spcPts val="0"/>
              </a:spcBef>
              <a:spcAft>
                <a:spcPts val="0"/>
              </a:spcAft>
              <a:buFont typeface="Arial" panose="020B0604020202020204" pitchFamily="34" charset="0"/>
              <a:buChar char="•"/>
              <a:defRPr/>
            </a:pPr>
            <a:r>
              <a:rPr lang="en-US" sz="1700" dirty="0">
                <a:solidFill>
                  <a:srgbClr val="FFFFFF"/>
                </a:solidFill>
                <a:latin typeface="Arial" panose="020B0604020202020204" pitchFamily="34" charset="0"/>
                <a:cs typeface="Arial" panose="020B0604020202020204" pitchFamily="34" charset="0"/>
              </a:rPr>
              <a:t>Investors are able to renew their certificates instantly without any physical interference from Departments. </a:t>
            </a:r>
            <a:endParaRPr lang="en-IN" sz="1700" dirty="0">
              <a:solidFill>
                <a:srgbClr val="FFFFFF"/>
              </a:solidFill>
              <a:latin typeface="Arial" panose="020B0604020202020204" pitchFamily="34" charset="0"/>
              <a:cs typeface="Arial" panose="020B0604020202020204" pitchFamily="34" charset="0"/>
            </a:endParaRPr>
          </a:p>
          <a:p>
            <a:pPr marL="182563" lvl="0" indent="-182563" algn="just" fontAlgn="auto">
              <a:spcBef>
                <a:spcPts val="0"/>
              </a:spcBef>
              <a:spcAft>
                <a:spcPts val="0"/>
              </a:spcAft>
              <a:buFont typeface="Arial" panose="020B0604020202020204" pitchFamily="34" charset="0"/>
              <a:buChar char="•"/>
              <a:defRPr/>
            </a:pPr>
            <a:r>
              <a:rPr lang="en-IN" sz="1700" b="1" dirty="0">
                <a:solidFill>
                  <a:srgbClr val="FFFFFF"/>
                </a:solidFill>
                <a:latin typeface="Arial" panose="020B0604020202020204" pitchFamily="34" charset="0"/>
                <a:cs typeface="Arial" panose="020B0604020202020204" pitchFamily="34" charset="0"/>
              </a:rPr>
              <a:t>100 % time</a:t>
            </a:r>
            <a:r>
              <a:rPr lang="en-IN" sz="1700" dirty="0">
                <a:solidFill>
                  <a:srgbClr val="FFFFFF"/>
                </a:solidFill>
                <a:latin typeface="Arial" panose="020B0604020202020204" pitchFamily="34" charset="0"/>
                <a:cs typeface="Arial" panose="020B0604020202020204" pitchFamily="34" charset="0"/>
              </a:rPr>
              <a:t> reduction in issue of renewed certificates.</a:t>
            </a:r>
          </a:p>
          <a:p>
            <a:pPr marL="182563" lvl="0" indent="-182563" algn="just" fontAlgn="auto">
              <a:spcBef>
                <a:spcPts val="0"/>
              </a:spcBef>
              <a:spcAft>
                <a:spcPts val="0"/>
              </a:spcAft>
              <a:buFont typeface="Arial" panose="020B0604020202020204" pitchFamily="34" charset="0"/>
              <a:buChar char="•"/>
              <a:defRPr/>
            </a:pPr>
            <a:r>
              <a:rPr lang="en-IN" sz="1700" dirty="0">
                <a:solidFill>
                  <a:srgbClr val="FFFFFF"/>
                </a:solidFill>
                <a:latin typeface="Arial" panose="020B0604020202020204" pitchFamily="34" charset="0"/>
                <a:cs typeface="Arial" panose="020B0604020202020204" pitchFamily="34" charset="0"/>
              </a:rPr>
              <a:t>100% reduction in work load as well as paper work by the Departments</a:t>
            </a:r>
          </a:p>
          <a:p>
            <a:pPr marL="182563" lvl="0" indent="-182563" algn="just" fontAlgn="auto">
              <a:spcBef>
                <a:spcPts val="0"/>
              </a:spcBef>
              <a:spcAft>
                <a:spcPts val="0"/>
              </a:spcAft>
              <a:buFont typeface="Arial" panose="020B0604020202020204" pitchFamily="34" charset="0"/>
              <a:buChar char="•"/>
              <a:defRPr/>
            </a:pPr>
            <a:endParaRPr lang="en-IN" sz="20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1502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pPr>
              <a:defRPr/>
            </a:pPr>
            <a:fld id="{C35A34C0-7C81-4A0F-A072-C9876F4FA318}" type="slidenum">
              <a:rPr lang="en-US" smtClean="0"/>
              <a:pPr>
                <a:defRPr/>
              </a:pPr>
              <a:t>6</a:t>
            </a:fld>
            <a:endParaRPr lang="en-US" dirty="0"/>
          </a:p>
        </p:txBody>
      </p:sp>
      <p:sp>
        <p:nvSpPr>
          <p:cNvPr id="5" name="Title 1">
            <a:extLst>
              <a:ext uri="{FF2B5EF4-FFF2-40B4-BE49-F238E27FC236}">
                <a16:creationId xmlns:a16="http://schemas.microsoft.com/office/drawing/2014/main" xmlns="" id="{D2404FF9-B75B-46C6-9849-4251759ACE62}"/>
              </a:ext>
            </a:extLst>
          </p:cNvPr>
          <p:cNvSpPr txBox="1">
            <a:spLocks/>
          </p:cNvSpPr>
          <p:nvPr/>
        </p:nvSpPr>
        <p:spPr>
          <a:xfrm>
            <a:off x="581864" y="116632"/>
            <a:ext cx="10972800" cy="432048"/>
          </a:xfrm>
          <a:prstGeom prst="rect">
            <a:avLst/>
          </a:prstGeom>
        </p:spPr>
        <p:txBody>
          <a:bodyPr vert="horz" lIns="0" tIns="0" rIns="0" bIns="0" rtlCol="0" anchor="t" anchorCtr="0">
            <a:noAutofit/>
          </a:bodyPr>
          <a:lstStyle>
            <a:lvl1pPr algn="l" defTabSz="913943" rtl="0" eaLnBrk="1" latinLnBrk="0" hangingPunct="1">
              <a:lnSpc>
                <a:spcPct val="85000"/>
              </a:lnSpc>
              <a:spcBef>
                <a:spcPct val="0"/>
              </a:spcBef>
              <a:buNone/>
              <a:defRPr sz="2399" b="0" kern="1200">
                <a:solidFill>
                  <a:schemeClr val="bg1"/>
                </a:solidFill>
                <a:latin typeface="EYInterstate Light" panose="02000506000000020004" pitchFamily="2" charset="0"/>
                <a:ea typeface="+mj-ea"/>
                <a:cs typeface="Arial" pitchFamily="34" charset="0"/>
              </a:defRPr>
            </a:lvl1pPr>
          </a:lstStyle>
          <a:p>
            <a:pPr marL="0" marR="0" lvl="0" indent="0" algn="l" defTabSz="913943" rtl="0" eaLnBrk="1" fontAlgn="auto" latinLnBrk="0" hangingPunct="1">
              <a:lnSpc>
                <a:spcPct val="85000"/>
              </a:lnSpc>
              <a:spcBef>
                <a:spcPct val="0"/>
              </a:spcBef>
              <a:spcAft>
                <a:spcPts val="0"/>
              </a:spcAft>
              <a:buClrTx/>
              <a:buSzTx/>
              <a:buFontTx/>
              <a:buNone/>
              <a:tabLst/>
              <a:defRPr/>
            </a:pPr>
            <a:r>
              <a:rPr kumimoji="0" lang="en-IN" sz="3600" b="1" i="0" u="none" strike="noStrike" kern="1200" cap="none" spc="0" normalizeH="0" baseline="0" noProof="0" dirty="0">
                <a:ln>
                  <a:noFill/>
                </a:ln>
                <a:solidFill>
                  <a:srgbClr val="2E2E38"/>
                </a:solidFill>
                <a:effectLst/>
                <a:uLnTx/>
                <a:uFillTx/>
                <a:latin typeface="Times New Roman" panose="02020603050405020304" pitchFamily="18" charset="0"/>
                <a:ea typeface="+mj-ea"/>
                <a:cs typeface="Times New Roman" panose="02020603050405020304" pitchFamily="18" charset="0"/>
              </a:rPr>
              <a:t>Implementation of Central Inspection System</a:t>
            </a:r>
          </a:p>
          <a:p>
            <a:pPr marL="0" marR="0" lvl="0" indent="0" algn="l" defTabSz="913943" rtl="0" eaLnBrk="1" fontAlgn="auto" latinLnBrk="0" hangingPunct="1">
              <a:lnSpc>
                <a:spcPct val="85000"/>
              </a:lnSpc>
              <a:spcBef>
                <a:spcPct val="0"/>
              </a:spcBef>
              <a:spcAft>
                <a:spcPts val="0"/>
              </a:spcAft>
              <a:buClrTx/>
              <a:buSzTx/>
              <a:buFontTx/>
              <a:buNone/>
              <a:tabLst/>
              <a:defRPr/>
            </a:pPr>
            <a:r>
              <a:rPr kumimoji="0" lang="en-IN" sz="2800" b="1" i="0" u="none" strike="noStrike" kern="1200" cap="none" spc="0" normalizeH="0" baseline="0" noProof="0" dirty="0">
                <a:ln>
                  <a:noFill/>
                </a:ln>
                <a:solidFill>
                  <a:srgbClr val="27ACAA">
                    <a:lumMod val="75000"/>
                  </a:srgbClr>
                </a:solidFill>
                <a:effectLst/>
                <a:uLnTx/>
                <a:uFillTx/>
                <a:latin typeface="Times New Roman" panose="02020603050405020304" pitchFamily="18" charset="0"/>
                <a:ea typeface="+mj-ea"/>
                <a:cs typeface="Times New Roman" panose="02020603050405020304" pitchFamily="18" charset="0"/>
              </a:rPr>
              <a:t>https://swaagat.tripura.gov.in</a:t>
            </a:r>
            <a:endParaRPr kumimoji="0" lang="en-IN" sz="2400" b="0" i="0" u="none" strike="noStrike" kern="1200" cap="none" spc="0" normalizeH="0" baseline="0" noProof="0" dirty="0">
              <a:ln>
                <a:noFill/>
              </a:ln>
              <a:solidFill>
                <a:srgbClr val="27ACAA">
                  <a:lumMod val="75000"/>
                </a:srgbClr>
              </a:solidFill>
              <a:effectLst/>
              <a:uLnTx/>
              <a:uFillTx/>
              <a:latin typeface="Times New Roman" panose="02020603050405020304" pitchFamily="18" charset="0"/>
              <a:ea typeface="+mj-ea"/>
              <a:cs typeface="Times New Roman" panose="02020603050405020304" pitchFamily="18" charset="0"/>
            </a:endParaRPr>
          </a:p>
        </p:txBody>
      </p:sp>
      <p:sp>
        <p:nvSpPr>
          <p:cNvPr id="7" name="Rectangle 6">
            <a:extLst>
              <a:ext uri="{FF2B5EF4-FFF2-40B4-BE49-F238E27FC236}">
                <a16:creationId xmlns:a16="http://schemas.microsoft.com/office/drawing/2014/main" xmlns="" id="{5ED4F2F9-4BE2-4620-9D6B-CA4F15092488}"/>
              </a:ext>
            </a:extLst>
          </p:cNvPr>
          <p:cNvSpPr/>
          <p:nvPr/>
        </p:nvSpPr>
        <p:spPr>
          <a:xfrm>
            <a:off x="407369" y="980728"/>
            <a:ext cx="1800200" cy="5616624"/>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CB10B752-621E-4FC9-B2F4-9D4875ACCC38}"/>
              </a:ext>
            </a:extLst>
          </p:cNvPr>
          <p:cNvSpPr txBox="1"/>
          <p:nvPr/>
        </p:nvSpPr>
        <p:spPr>
          <a:xfrm>
            <a:off x="335361" y="2045697"/>
            <a:ext cx="1944216"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Objectives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lvl="0" algn="ctr" fontAlgn="auto">
              <a:spcBef>
                <a:spcPts val="0"/>
              </a:spcBef>
              <a:spcAft>
                <a:spcPts val="0"/>
              </a:spcAft>
              <a:defRPr/>
            </a:pPr>
            <a:r>
              <a:rPr lang="en-US" sz="2000" dirty="0">
                <a:solidFill>
                  <a:srgbClr val="000000"/>
                </a:solidFill>
                <a:latin typeface="Arial" panose="020B0604020202020204" pitchFamily="34" charset="0"/>
                <a:cs typeface="Arial" panose="020B0604020202020204" pitchFamily="34" charset="0"/>
              </a:rPr>
              <a:t>Inspections to scheduled in an online mode ensuring full transparency</a:t>
            </a:r>
            <a:endParaRPr kumimoji="0" lang="en-IN"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xmlns="" id="{C05EF76B-0BA3-411C-A02B-540330BED129}"/>
              </a:ext>
            </a:extLst>
          </p:cNvPr>
          <p:cNvSpPr/>
          <p:nvPr/>
        </p:nvSpPr>
        <p:spPr>
          <a:xfrm>
            <a:off x="2353856" y="971992"/>
            <a:ext cx="4894272" cy="512792"/>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What we did</a:t>
            </a:r>
          </a:p>
        </p:txBody>
      </p:sp>
      <p:sp>
        <p:nvSpPr>
          <p:cNvPr id="11" name="Rectangle 10">
            <a:extLst>
              <a:ext uri="{FF2B5EF4-FFF2-40B4-BE49-F238E27FC236}">
                <a16:creationId xmlns:a16="http://schemas.microsoft.com/office/drawing/2014/main" xmlns="" id="{9DC8DF5D-421A-456E-A85D-072C75014BDA}"/>
              </a:ext>
            </a:extLst>
          </p:cNvPr>
          <p:cNvSpPr/>
          <p:nvPr/>
        </p:nvSpPr>
        <p:spPr>
          <a:xfrm>
            <a:off x="2351584" y="1628800"/>
            <a:ext cx="4896544" cy="4968552"/>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342900" lvl="1" indent="-342900" fontAlgn="auto">
              <a:spcBef>
                <a:spcPts val="0"/>
              </a:spcBef>
              <a:spcAft>
                <a:spcPts val="0"/>
              </a:spcAft>
              <a:buFont typeface="+mj-lt"/>
              <a:buAutoNum type="arabicPeriod"/>
              <a:defRPr/>
            </a:pPr>
            <a:endParaRPr lang="en-US" sz="1600" dirty="0">
              <a:solidFill>
                <a:schemeClr val="bg1"/>
              </a:solidFill>
              <a:latin typeface="Arial" panose="020B0604020202020204" pitchFamily="34" charset="0"/>
              <a:cs typeface="Arial" panose="020B0604020202020204" pitchFamily="34" charset="0"/>
            </a:endParaRPr>
          </a:p>
          <a:p>
            <a:pPr marL="342900" lvl="1" indent="-342900" fontAlgn="auto">
              <a:spcBef>
                <a:spcPts val="0"/>
              </a:spcBef>
              <a:spcAft>
                <a:spcPts val="0"/>
              </a:spcAft>
              <a:buFont typeface="+mj-lt"/>
              <a:buAutoNum type="arabicPeriod"/>
              <a:defRPr/>
            </a:pPr>
            <a:endParaRPr lang="en-US" sz="1700" dirty="0">
              <a:solidFill>
                <a:schemeClr val="bg1"/>
              </a:solidFill>
              <a:latin typeface="Arial" panose="020B0604020202020204" pitchFamily="34" charset="0"/>
              <a:cs typeface="Arial" panose="020B0604020202020204" pitchFamily="34" charset="0"/>
            </a:endParaRPr>
          </a:p>
          <a:p>
            <a:pPr marL="0" lvl="1" fontAlgn="auto">
              <a:spcBef>
                <a:spcPts val="0"/>
              </a:spcBef>
              <a:spcAft>
                <a:spcPts val="0"/>
              </a:spcAft>
              <a:defRPr/>
            </a:pPr>
            <a:r>
              <a:rPr lang="en-US" sz="1700" dirty="0">
                <a:solidFill>
                  <a:schemeClr val="bg1"/>
                </a:solidFill>
                <a:latin typeface="Arial" panose="020B0604020202020204" pitchFamily="34" charset="0"/>
                <a:cs typeface="Arial" panose="020B0604020202020204" pitchFamily="34" charset="0"/>
              </a:rPr>
              <a:t>Implemented online scheduled Inspections under following Acts:</a:t>
            </a:r>
          </a:p>
          <a:p>
            <a:pPr marL="0" lvl="1" fontAlgn="auto">
              <a:spcBef>
                <a:spcPts val="0"/>
              </a:spcBef>
              <a:spcAft>
                <a:spcPts val="0"/>
              </a:spcAft>
              <a:defRPr/>
            </a:pPr>
            <a:endParaRPr lang="en-US" sz="1700" dirty="0">
              <a:solidFill>
                <a:schemeClr val="bg1"/>
              </a:solidFill>
              <a:latin typeface="Arial" panose="020B0604020202020204" pitchFamily="34" charset="0"/>
              <a:cs typeface="Arial" panose="020B0604020202020204" pitchFamily="34" charset="0"/>
            </a:endParaRPr>
          </a:p>
          <a:p>
            <a:pPr marL="342900" lvl="1" indent="-342900" fontAlgn="auto">
              <a:spcBef>
                <a:spcPts val="0"/>
              </a:spcBef>
              <a:spcAft>
                <a:spcPts val="0"/>
              </a:spcAft>
              <a:buFont typeface="+mj-lt"/>
              <a:buAutoNum type="arabicPeriod"/>
              <a:defRPr/>
            </a:pPr>
            <a:r>
              <a:rPr lang="en-US" sz="1700" dirty="0">
                <a:solidFill>
                  <a:schemeClr val="bg1"/>
                </a:solidFill>
                <a:latin typeface="Arial" panose="020B0604020202020204" pitchFamily="34" charset="0"/>
                <a:cs typeface="Arial" panose="020B0604020202020204" pitchFamily="34" charset="0"/>
              </a:rPr>
              <a:t>The Equal Remuneration Act, 1976</a:t>
            </a:r>
          </a:p>
          <a:p>
            <a:pPr marL="342900" lvl="1" indent="-342900" fontAlgn="auto">
              <a:spcBef>
                <a:spcPts val="0"/>
              </a:spcBef>
              <a:spcAft>
                <a:spcPts val="0"/>
              </a:spcAft>
              <a:buFont typeface="+mj-lt"/>
              <a:buAutoNum type="arabicPeriod"/>
              <a:defRPr/>
            </a:pPr>
            <a:r>
              <a:rPr lang="en-US" sz="1700" dirty="0">
                <a:solidFill>
                  <a:schemeClr val="bg1"/>
                </a:solidFill>
                <a:latin typeface="Arial" panose="020B0604020202020204" pitchFamily="34" charset="0"/>
                <a:cs typeface="Arial" panose="020B0604020202020204" pitchFamily="34" charset="0"/>
              </a:rPr>
              <a:t>The Minimum Wages Act, 1948  </a:t>
            </a:r>
          </a:p>
          <a:p>
            <a:pPr marL="342900" lvl="1" indent="-342900" fontAlgn="auto">
              <a:spcBef>
                <a:spcPts val="0"/>
              </a:spcBef>
              <a:spcAft>
                <a:spcPts val="0"/>
              </a:spcAft>
              <a:buFont typeface="+mj-lt"/>
              <a:buAutoNum type="arabicPeriod"/>
              <a:defRPr/>
            </a:pPr>
            <a:r>
              <a:rPr lang="en-US" sz="1700" dirty="0">
                <a:solidFill>
                  <a:schemeClr val="bg1"/>
                </a:solidFill>
                <a:latin typeface="Arial" panose="020B0604020202020204" pitchFamily="34" charset="0"/>
                <a:cs typeface="Arial" panose="020B0604020202020204" pitchFamily="34" charset="0"/>
              </a:rPr>
              <a:t>The Shops &amp; Establishments Act </a:t>
            </a:r>
          </a:p>
          <a:p>
            <a:pPr marL="342900" lvl="1" indent="-342900" fontAlgn="auto">
              <a:spcBef>
                <a:spcPts val="0"/>
              </a:spcBef>
              <a:spcAft>
                <a:spcPts val="0"/>
              </a:spcAft>
              <a:buFont typeface="+mj-lt"/>
              <a:buAutoNum type="arabicPeriod"/>
              <a:defRPr/>
            </a:pPr>
            <a:r>
              <a:rPr lang="en-US" sz="1700" dirty="0">
                <a:solidFill>
                  <a:schemeClr val="bg1"/>
                </a:solidFill>
                <a:latin typeface="Arial" panose="020B0604020202020204" pitchFamily="34" charset="0"/>
                <a:cs typeface="Arial" panose="020B0604020202020204" pitchFamily="34" charset="0"/>
              </a:rPr>
              <a:t>The Payment of Bonus Act, 1965</a:t>
            </a:r>
          </a:p>
          <a:p>
            <a:pPr marL="342900" lvl="1" indent="-342900" fontAlgn="auto">
              <a:spcBef>
                <a:spcPts val="0"/>
              </a:spcBef>
              <a:spcAft>
                <a:spcPts val="0"/>
              </a:spcAft>
              <a:buFont typeface="+mj-lt"/>
              <a:buAutoNum type="arabicPeriod"/>
              <a:defRPr/>
            </a:pPr>
            <a:r>
              <a:rPr lang="en-US" sz="1700" dirty="0">
                <a:solidFill>
                  <a:schemeClr val="bg1"/>
                </a:solidFill>
                <a:latin typeface="Arial" panose="020B0604020202020204" pitchFamily="34" charset="0"/>
                <a:cs typeface="Arial" panose="020B0604020202020204" pitchFamily="34" charset="0"/>
              </a:rPr>
              <a:t>The Payment of wages Act,1936</a:t>
            </a:r>
          </a:p>
          <a:p>
            <a:pPr marL="342900" lvl="1" indent="-342900" fontAlgn="auto">
              <a:spcBef>
                <a:spcPts val="0"/>
              </a:spcBef>
              <a:spcAft>
                <a:spcPts val="0"/>
              </a:spcAft>
              <a:buFont typeface="+mj-lt"/>
              <a:buAutoNum type="arabicPeriod"/>
              <a:defRPr/>
            </a:pPr>
            <a:r>
              <a:rPr lang="en-US" sz="1700" dirty="0">
                <a:solidFill>
                  <a:schemeClr val="bg1"/>
                </a:solidFill>
                <a:latin typeface="Arial" panose="020B0604020202020204" pitchFamily="34" charset="0"/>
                <a:cs typeface="Arial" panose="020B0604020202020204" pitchFamily="34" charset="0"/>
              </a:rPr>
              <a:t>The Payment of gratuity Act,1972</a:t>
            </a:r>
          </a:p>
          <a:p>
            <a:pPr marL="342900" lvl="1" indent="-342900" fontAlgn="auto">
              <a:spcBef>
                <a:spcPts val="0"/>
              </a:spcBef>
              <a:spcAft>
                <a:spcPts val="0"/>
              </a:spcAft>
              <a:buFont typeface="+mj-lt"/>
              <a:buAutoNum type="arabicPeriod"/>
              <a:defRPr/>
            </a:pPr>
            <a:r>
              <a:rPr lang="en-US" sz="1700" dirty="0">
                <a:solidFill>
                  <a:schemeClr val="bg1"/>
                </a:solidFill>
                <a:latin typeface="Arial" panose="020B0604020202020204" pitchFamily="34" charset="0"/>
                <a:cs typeface="Arial" panose="020B0604020202020204" pitchFamily="34" charset="0"/>
              </a:rPr>
              <a:t>The Contract </a:t>
            </a:r>
            <a:r>
              <a:rPr lang="en-US" sz="1700" dirty="0" err="1">
                <a:solidFill>
                  <a:schemeClr val="bg1"/>
                </a:solidFill>
                <a:latin typeface="Arial" panose="020B0604020202020204" pitchFamily="34" charset="0"/>
                <a:cs typeface="Arial" panose="020B0604020202020204" pitchFamily="34" charset="0"/>
              </a:rPr>
              <a:t>Labour</a:t>
            </a:r>
            <a:r>
              <a:rPr lang="en-US" sz="1700" dirty="0">
                <a:solidFill>
                  <a:schemeClr val="bg1"/>
                </a:solidFill>
                <a:latin typeface="Arial" panose="020B0604020202020204" pitchFamily="34" charset="0"/>
                <a:cs typeface="Arial" panose="020B0604020202020204" pitchFamily="34" charset="0"/>
              </a:rPr>
              <a:t> (Regulation and Abolition) Act 1970</a:t>
            </a:r>
          </a:p>
          <a:p>
            <a:pPr marL="342900" lvl="1" indent="-342900" fontAlgn="auto">
              <a:spcBef>
                <a:spcPts val="0"/>
              </a:spcBef>
              <a:spcAft>
                <a:spcPts val="0"/>
              </a:spcAft>
              <a:buFont typeface="+mj-lt"/>
              <a:buAutoNum type="arabicPeriod"/>
              <a:defRPr/>
            </a:pPr>
            <a:r>
              <a:rPr lang="en-US" sz="1700" dirty="0">
                <a:solidFill>
                  <a:schemeClr val="bg1"/>
                </a:solidFill>
                <a:latin typeface="Arial" panose="020B0604020202020204" pitchFamily="34" charset="0"/>
                <a:cs typeface="Arial" panose="020B0604020202020204" pitchFamily="34" charset="0"/>
              </a:rPr>
              <a:t>The Factories Act, 1948</a:t>
            </a:r>
          </a:p>
          <a:p>
            <a:pPr marL="342900" lvl="1" indent="-342900" fontAlgn="auto">
              <a:spcBef>
                <a:spcPts val="0"/>
              </a:spcBef>
              <a:spcAft>
                <a:spcPts val="0"/>
              </a:spcAft>
              <a:buFont typeface="+mj-lt"/>
              <a:buAutoNum type="arabicPeriod"/>
              <a:defRPr/>
            </a:pPr>
            <a:r>
              <a:rPr lang="en-US" sz="1700" dirty="0">
                <a:solidFill>
                  <a:schemeClr val="bg1"/>
                </a:solidFill>
                <a:latin typeface="Arial" panose="020B0604020202020204" pitchFamily="34" charset="0"/>
                <a:cs typeface="Arial" panose="020B0604020202020204" pitchFamily="34" charset="0"/>
              </a:rPr>
              <a:t>The Boilers Act, 1923</a:t>
            </a:r>
          </a:p>
          <a:p>
            <a:pPr marL="342900" lvl="1" indent="-342900" fontAlgn="auto">
              <a:spcBef>
                <a:spcPts val="0"/>
              </a:spcBef>
              <a:spcAft>
                <a:spcPts val="0"/>
              </a:spcAft>
              <a:buFont typeface="+mj-lt"/>
              <a:buAutoNum type="arabicPeriod"/>
              <a:defRPr/>
            </a:pPr>
            <a:r>
              <a:rPr lang="en-US" sz="1700" dirty="0">
                <a:solidFill>
                  <a:schemeClr val="bg1"/>
                </a:solidFill>
                <a:latin typeface="Arial" panose="020B0604020202020204" pitchFamily="34" charset="0"/>
                <a:cs typeface="Arial" panose="020B0604020202020204" pitchFamily="34" charset="0"/>
              </a:rPr>
              <a:t>The Water (Prevention and Control of Pollution) Act, 1974</a:t>
            </a:r>
          </a:p>
          <a:p>
            <a:pPr marL="342900" lvl="1" indent="-342900" fontAlgn="auto">
              <a:spcBef>
                <a:spcPts val="0"/>
              </a:spcBef>
              <a:spcAft>
                <a:spcPts val="0"/>
              </a:spcAft>
              <a:buFont typeface="+mj-lt"/>
              <a:buAutoNum type="arabicPeriod"/>
              <a:defRPr/>
            </a:pPr>
            <a:r>
              <a:rPr lang="en-US" sz="1700" dirty="0">
                <a:solidFill>
                  <a:schemeClr val="bg1"/>
                </a:solidFill>
                <a:latin typeface="Arial" panose="020B0604020202020204" pitchFamily="34" charset="0"/>
                <a:cs typeface="Arial" panose="020B0604020202020204" pitchFamily="34" charset="0"/>
              </a:rPr>
              <a:t>The Air (Prevention and Control of Pollution) Act, 1981</a:t>
            </a:r>
          </a:p>
          <a:p>
            <a:pPr marL="342900" lvl="1" indent="-342900" fontAlgn="auto">
              <a:spcBef>
                <a:spcPts val="0"/>
              </a:spcBef>
              <a:spcAft>
                <a:spcPts val="0"/>
              </a:spcAft>
              <a:buFont typeface="+mj-lt"/>
              <a:buAutoNum type="arabicPeriod"/>
              <a:defRPr/>
            </a:pPr>
            <a:r>
              <a:rPr lang="en-US" sz="1700" dirty="0">
                <a:solidFill>
                  <a:schemeClr val="bg1"/>
                </a:solidFill>
                <a:latin typeface="Arial" panose="020B0604020202020204" pitchFamily="34" charset="0"/>
                <a:cs typeface="Arial" panose="020B0604020202020204" pitchFamily="34" charset="0"/>
              </a:rPr>
              <a:t>Legal Metrology Act, 2009 and Rules</a:t>
            </a:r>
          </a:p>
          <a:p>
            <a:pPr marL="342900" lvl="1" indent="-342900" fontAlgn="auto">
              <a:spcBef>
                <a:spcPts val="0"/>
              </a:spcBef>
              <a:spcAft>
                <a:spcPts val="0"/>
              </a:spcAft>
              <a:buFont typeface="+mj-lt"/>
              <a:buAutoNum type="arabicPeriod"/>
              <a:defRPr/>
            </a:pPr>
            <a:endParaRPr lang="en-US" sz="1700" dirty="0">
              <a:solidFill>
                <a:schemeClr val="bg1"/>
              </a:solidFill>
              <a:latin typeface="Arial" panose="020B0604020202020204" pitchFamily="34" charset="0"/>
              <a:cs typeface="Arial" panose="020B0604020202020204" pitchFamily="34" charset="0"/>
            </a:endParaRPr>
          </a:p>
          <a:p>
            <a:pPr marL="342900" lvl="1" indent="-342900" fontAlgn="auto">
              <a:spcBef>
                <a:spcPts val="0"/>
              </a:spcBef>
              <a:spcAft>
                <a:spcPts val="0"/>
              </a:spcAft>
              <a:buFont typeface="+mj-lt"/>
              <a:buAutoNum type="arabicPeriod"/>
              <a:defRPr/>
            </a:pPr>
            <a:endParaRPr lang="en-US" sz="17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99D68CE1-82B3-43A5-BF7D-4AF669CAEFA1}"/>
              </a:ext>
            </a:extLst>
          </p:cNvPr>
          <p:cNvSpPr txBox="1"/>
          <p:nvPr/>
        </p:nvSpPr>
        <p:spPr>
          <a:xfrm>
            <a:off x="7931408" y="2291918"/>
            <a:ext cx="2140076" cy="1169551"/>
          </a:xfrm>
          <a:prstGeom prst="rect">
            <a:avLst/>
          </a:prstGeom>
          <a:noFill/>
        </p:spPr>
        <p:txBody>
          <a:bodyPr wrap="square" rtlCol="0">
            <a:spAutoFit/>
          </a:bodyPr>
          <a:lstStyle/>
          <a:p>
            <a:pPr lvl="0" algn="just" fontAlgn="auto">
              <a:spcBef>
                <a:spcPts val="0"/>
              </a:spcBef>
              <a:spcAft>
                <a:spcPts val="0"/>
              </a:spcAft>
              <a:defRPr/>
            </a:pPr>
            <a:r>
              <a:rPr lang="en-US" sz="1400" dirty="0">
                <a:solidFill>
                  <a:srgbClr val="FFFFFF"/>
                </a:solidFill>
                <a:latin typeface="Arial" panose="020B0604020202020204" pitchFamily="34" charset="0"/>
                <a:cs typeface="Arial" panose="020B0604020202020204" pitchFamily="34" charset="0"/>
              </a:rPr>
              <a:t>License for contractors under provision of the Contract </a:t>
            </a:r>
            <a:r>
              <a:rPr lang="en-US" sz="1400" dirty="0" err="1">
                <a:solidFill>
                  <a:srgbClr val="FFFFFF"/>
                </a:solidFill>
                <a:latin typeface="Arial" panose="020B0604020202020204" pitchFamily="34" charset="0"/>
                <a:cs typeface="Arial" panose="020B0604020202020204" pitchFamily="34" charset="0"/>
              </a:rPr>
              <a:t>Labour</a:t>
            </a:r>
            <a:r>
              <a:rPr lang="en-US" sz="1400" dirty="0">
                <a:solidFill>
                  <a:srgbClr val="FFFFFF"/>
                </a:solidFill>
                <a:latin typeface="Arial" panose="020B0604020202020204" pitchFamily="34" charset="0"/>
                <a:cs typeface="Arial" panose="020B0604020202020204" pitchFamily="34" charset="0"/>
              </a:rPr>
              <a:t> (regulation and Abolition) Act, 1970</a:t>
            </a:r>
          </a:p>
        </p:txBody>
      </p:sp>
      <p:sp>
        <p:nvSpPr>
          <p:cNvPr id="16" name="Rectangle 15">
            <a:extLst>
              <a:ext uri="{FF2B5EF4-FFF2-40B4-BE49-F238E27FC236}">
                <a16:creationId xmlns:a16="http://schemas.microsoft.com/office/drawing/2014/main" xmlns="" id="{C05EF76B-0BA3-411C-A02B-540330BED129}"/>
              </a:ext>
            </a:extLst>
          </p:cNvPr>
          <p:cNvSpPr/>
          <p:nvPr/>
        </p:nvSpPr>
        <p:spPr>
          <a:xfrm>
            <a:off x="7392144" y="980728"/>
            <a:ext cx="4162520" cy="504056"/>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lvl="0" algn="ctr" fontAlgn="auto">
              <a:spcBef>
                <a:spcPts val="0"/>
              </a:spcBef>
              <a:spcAft>
                <a:spcPts val="0"/>
              </a:spcAft>
              <a:defRPr/>
            </a:pPr>
            <a:r>
              <a:rPr lang="en-IN" sz="1800" b="1" dirty="0">
                <a:solidFill>
                  <a:schemeClr val="tx1"/>
                </a:solidFill>
                <a:latin typeface="Arial" panose="020B0604020202020204" pitchFamily="34" charset="0"/>
                <a:cs typeface="Arial" panose="020B0604020202020204" pitchFamily="34" charset="0"/>
              </a:rPr>
              <a:t>Outcome</a:t>
            </a:r>
          </a:p>
        </p:txBody>
      </p:sp>
      <p:sp>
        <p:nvSpPr>
          <p:cNvPr id="20" name="Rectangle 19">
            <a:extLst>
              <a:ext uri="{FF2B5EF4-FFF2-40B4-BE49-F238E27FC236}">
                <a16:creationId xmlns:a16="http://schemas.microsoft.com/office/drawing/2014/main" xmlns="" id="{9DC8DF5D-421A-456E-A85D-072C75014BDA}"/>
              </a:ext>
            </a:extLst>
          </p:cNvPr>
          <p:cNvSpPr/>
          <p:nvPr/>
        </p:nvSpPr>
        <p:spPr>
          <a:xfrm>
            <a:off x="7392144" y="1628800"/>
            <a:ext cx="4162520" cy="4968551"/>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182563" lvl="0" indent="-182563" algn="just" fontAlgn="auto">
              <a:spcBef>
                <a:spcPts val="0"/>
              </a:spcBef>
              <a:spcAft>
                <a:spcPts val="0"/>
              </a:spcAft>
              <a:buFont typeface="Arial" panose="020B0604020202020204" pitchFamily="34" charset="0"/>
              <a:buChar char="•"/>
              <a:defRPr/>
            </a:pPr>
            <a:r>
              <a:rPr lang="en-US" sz="1700" dirty="0">
                <a:solidFill>
                  <a:srgbClr val="FFFFFF"/>
                </a:solidFill>
                <a:latin typeface="Arial" panose="020B0604020202020204" pitchFamily="34" charset="0"/>
                <a:cs typeface="Arial" panose="020B0604020202020204" pitchFamily="34" charset="0"/>
              </a:rPr>
              <a:t>Allocation of inspectors is done centrally ensuring full transparency.</a:t>
            </a:r>
          </a:p>
          <a:p>
            <a:pPr marL="182563" lvl="0" indent="-182563" algn="just" fontAlgn="auto">
              <a:spcBef>
                <a:spcPts val="0"/>
              </a:spcBef>
              <a:spcAft>
                <a:spcPts val="0"/>
              </a:spcAft>
              <a:buFont typeface="Arial" panose="020B0604020202020204" pitchFamily="34" charset="0"/>
              <a:buChar char="•"/>
              <a:defRPr/>
            </a:pPr>
            <a:r>
              <a:rPr lang="en-US" sz="1700" dirty="0">
                <a:solidFill>
                  <a:srgbClr val="FFFFFF"/>
                </a:solidFill>
                <a:latin typeface="Arial" panose="020B0604020202020204" pitchFamily="34" charset="0"/>
                <a:cs typeface="Arial" panose="020B0604020202020204" pitchFamily="34" charset="0"/>
              </a:rPr>
              <a:t>Same inspector is not assigned to the same unit consecutively</a:t>
            </a:r>
          </a:p>
          <a:p>
            <a:pPr marL="182563" lvl="0" indent="-182563" algn="just" fontAlgn="auto">
              <a:spcBef>
                <a:spcPts val="0"/>
              </a:spcBef>
              <a:spcAft>
                <a:spcPts val="0"/>
              </a:spcAft>
              <a:buFont typeface="Arial" panose="020B0604020202020204" pitchFamily="34" charset="0"/>
              <a:buChar char="•"/>
              <a:defRPr/>
            </a:pPr>
            <a:r>
              <a:rPr lang="en-US" sz="1700" dirty="0">
                <a:solidFill>
                  <a:srgbClr val="FFFFFF"/>
                </a:solidFill>
                <a:latin typeface="Arial" panose="020B0604020202020204" pitchFamily="34" charset="0"/>
                <a:cs typeface="Arial" panose="020B0604020202020204" pitchFamily="34" charset="0"/>
              </a:rPr>
              <a:t>Prior inspection notice is provided to the business owner online.</a:t>
            </a:r>
          </a:p>
          <a:p>
            <a:pPr marL="182563" lvl="0" indent="-182563" algn="just" fontAlgn="auto">
              <a:spcBef>
                <a:spcPts val="0"/>
              </a:spcBef>
              <a:spcAft>
                <a:spcPts val="0"/>
              </a:spcAft>
              <a:buFont typeface="Arial" panose="020B0604020202020204" pitchFamily="34" charset="0"/>
              <a:buChar char="•"/>
              <a:defRPr/>
            </a:pPr>
            <a:r>
              <a:rPr lang="en-US" sz="1700" dirty="0">
                <a:solidFill>
                  <a:srgbClr val="FFFFFF"/>
                </a:solidFill>
                <a:latin typeface="Arial" panose="020B0604020202020204" pitchFamily="34" charset="0"/>
                <a:cs typeface="Arial" panose="020B0604020202020204" pitchFamily="34" charset="0"/>
              </a:rPr>
              <a:t>Inspection report is uploaded within 48 hours of inspection  </a:t>
            </a:r>
            <a:endParaRPr lang="en-IN" sz="1700" dirty="0">
              <a:solidFill>
                <a:srgbClr val="FFFFFF"/>
              </a:solidFill>
              <a:latin typeface="Arial" panose="020B0604020202020204" pitchFamily="34" charset="0"/>
              <a:cs typeface="Arial" panose="020B0604020202020204" pitchFamily="34" charset="0"/>
            </a:endParaRPr>
          </a:p>
          <a:p>
            <a:pPr marL="182563" lvl="0" indent="-182563" algn="just" fontAlgn="auto">
              <a:spcBef>
                <a:spcPts val="0"/>
              </a:spcBef>
              <a:spcAft>
                <a:spcPts val="0"/>
              </a:spcAft>
              <a:buFont typeface="Arial" panose="020B0604020202020204" pitchFamily="34" charset="0"/>
              <a:buChar char="•"/>
              <a:defRPr/>
            </a:pPr>
            <a:r>
              <a:rPr lang="en-IN" sz="1700" b="1" dirty="0">
                <a:solidFill>
                  <a:srgbClr val="FFFFFF"/>
                </a:solidFill>
                <a:latin typeface="Arial" panose="020B0604020202020204" pitchFamily="34" charset="0"/>
                <a:cs typeface="Arial" panose="020B0604020202020204" pitchFamily="34" charset="0"/>
              </a:rPr>
              <a:t>60% time</a:t>
            </a:r>
            <a:r>
              <a:rPr lang="en-IN" sz="1700" dirty="0">
                <a:solidFill>
                  <a:srgbClr val="FFFFFF"/>
                </a:solidFill>
                <a:latin typeface="Arial" panose="020B0604020202020204" pitchFamily="34" charset="0"/>
                <a:cs typeface="Arial" panose="020B0604020202020204" pitchFamily="34" charset="0"/>
              </a:rPr>
              <a:t> reduction in Inspection scheduling.</a:t>
            </a:r>
          </a:p>
          <a:p>
            <a:pPr marL="182563" lvl="0" indent="-182563" algn="just" fontAlgn="auto">
              <a:spcBef>
                <a:spcPts val="0"/>
              </a:spcBef>
              <a:spcAft>
                <a:spcPts val="0"/>
              </a:spcAft>
              <a:buFont typeface="Arial" panose="020B0604020202020204" pitchFamily="34" charset="0"/>
              <a:buChar char="•"/>
              <a:defRPr/>
            </a:pPr>
            <a:r>
              <a:rPr lang="en-IN" sz="1700" dirty="0">
                <a:solidFill>
                  <a:srgbClr val="FFFFFF"/>
                </a:solidFill>
                <a:latin typeface="Arial" panose="020B0604020202020204" pitchFamily="34" charset="0"/>
                <a:cs typeface="Arial" panose="020B0604020202020204" pitchFamily="34" charset="0"/>
              </a:rPr>
              <a:t>80% reduction in work load as well as paper work by the Departments</a:t>
            </a:r>
          </a:p>
          <a:p>
            <a:pPr marL="182563" lvl="0" indent="-182563" algn="just" fontAlgn="auto">
              <a:spcBef>
                <a:spcPts val="0"/>
              </a:spcBef>
              <a:spcAft>
                <a:spcPts val="0"/>
              </a:spcAft>
              <a:buFont typeface="Arial" panose="020B0604020202020204" pitchFamily="34" charset="0"/>
              <a:buChar char="•"/>
              <a:defRPr/>
            </a:pPr>
            <a:endParaRPr lang="en-IN" sz="20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0020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xmlns="" id="{B069E8C8-0DBB-4904-93D4-BC1B678650B7}"/>
              </a:ext>
            </a:extLst>
          </p:cNvPr>
          <p:cNvSpPr/>
          <p:nvPr/>
        </p:nvSpPr>
        <p:spPr>
          <a:xfrm>
            <a:off x="-16595" y="0"/>
            <a:ext cx="12208595" cy="68579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Rounded Corners 83">
            <a:extLst>
              <a:ext uri="{FF2B5EF4-FFF2-40B4-BE49-F238E27FC236}">
                <a16:creationId xmlns:a16="http://schemas.microsoft.com/office/drawing/2014/main" xmlns="" id="{22DCD4A0-ABA5-4E9A-A082-68924F6AC3EB}"/>
              </a:ext>
            </a:extLst>
          </p:cNvPr>
          <p:cNvSpPr/>
          <p:nvPr/>
        </p:nvSpPr>
        <p:spPr>
          <a:xfrm>
            <a:off x="280988" y="1409701"/>
            <a:ext cx="11623888" cy="927100"/>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7432" rIns="45720" bIns="27432" rtlCol="0" anchor="t" anchorCtr="0"/>
          <a:lstStyle/>
          <a:p>
            <a:pPr algn="ctr">
              <a:spcAft>
                <a:spcPts val="600"/>
              </a:spcAft>
            </a:pPr>
            <a:r>
              <a:rPr lang="en-IN" sz="1600" dirty="0">
                <a:solidFill>
                  <a:schemeClr val="bg1"/>
                </a:solidFill>
                <a:latin typeface="Arial" panose="020B0604020202020204" pitchFamily="34" charset="0"/>
                <a:cs typeface="Arial" panose="020B0604020202020204" pitchFamily="34" charset="0"/>
              </a:rPr>
              <a:t>Applicant (Industrialist) will have  a comprehensive list of licenses, registrations, NOC required for undertaking a specific business (Pre-establishment, Pre-operation &amp; Renewal)</a:t>
            </a:r>
          </a:p>
        </p:txBody>
      </p:sp>
      <p:sp>
        <p:nvSpPr>
          <p:cNvPr id="87" name="Rectangle: Rounded Corners 86">
            <a:extLst>
              <a:ext uri="{FF2B5EF4-FFF2-40B4-BE49-F238E27FC236}">
                <a16:creationId xmlns:a16="http://schemas.microsoft.com/office/drawing/2014/main" xmlns="" id="{2EA8FBB6-CEA3-408C-8F5C-E311BC645CCB}"/>
              </a:ext>
            </a:extLst>
          </p:cNvPr>
          <p:cNvSpPr/>
          <p:nvPr/>
        </p:nvSpPr>
        <p:spPr>
          <a:xfrm>
            <a:off x="280988" y="2493500"/>
            <a:ext cx="5053012" cy="1121767"/>
          </a:xfrm>
          <a:prstGeom prst="roundRect">
            <a:avLst/>
          </a:prstGeom>
          <a:ln/>
        </p:spPr>
        <p:style>
          <a:lnRef idx="1">
            <a:schemeClr val="accent5"/>
          </a:lnRef>
          <a:fillRef idx="2">
            <a:schemeClr val="accent5"/>
          </a:fillRef>
          <a:effectRef idx="1">
            <a:schemeClr val="accent5"/>
          </a:effectRef>
          <a:fontRef idx="minor">
            <a:schemeClr val="dk1"/>
          </a:fontRef>
        </p:style>
        <p:txBody>
          <a:bodyPr lIns="45720" tIns="27432" rIns="45720" bIns="27432" rtlCol="0" anchor="ctr"/>
          <a:lstStyle/>
          <a:p>
            <a:r>
              <a:rPr lang="en-IN" sz="1600" dirty="0">
                <a:solidFill>
                  <a:schemeClr val="tx1">
                    <a:lumMod val="75000"/>
                    <a:lumOff val="25000"/>
                  </a:schemeClr>
                </a:solidFill>
                <a:latin typeface="Arial" panose="020B0604020202020204" pitchFamily="34" charset="0"/>
                <a:cs typeface="Arial" panose="020B0604020202020204" pitchFamily="34" charset="0"/>
              </a:rPr>
              <a:t>No requirement for Applicant to visit any Govt. </a:t>
            </a:r>
            <a:br>
              <a:rPr lang="en-IN" sz="1600" dirty="0">
                <a:solidFill>
                  <a:schemeClr val="tx1">
                    <a:lumMod val="75000"/>
                    <a:lumOff val="25000"/>
                  </a:schemeClr>
                </a:solidFill>
                <a:latin typeface="Arial" panose="020B0604020202020204" pitchFamily="34" charset="0"/>
                <a:cs typeface="Arial" panose="020B0604020202020204" pitchFamily="34" charset="0"/>
              </a:rPr>
            </a:br>
            <a:r>
              <a:rPr lang="en-IN" sz="1600" dirty="0">
                <a:solidFill>
                  <a:schemeClr val="tx1">
                    <a:lumMod val="75000"/>
                    <a:lumOff val="25000"/>
                  </a:schemeClr>
                </a:solidFill>
                <a:latin typeface="Arial" panose="020B0604020202020204" pitchFamily="34" charset="0"/>
                <a:cs typeface="Arial" panose="020B0604020202020204" pitchFamily="34" charset="0"/>
              </a:rPr>
              <a:t>office for pre-establishment, pre-operation, </a:t>
            </a:r>
          </a:p>
          <a:p>
            <a:r>
              <a:rPr lang="en-IN" sz="1600" dirty="0">
                <a:solidFill>
                  <a:schemeClr val="tx1">
                    <a:lumMod val="75000"/>
                    <a:lumOff val="25000"/>
                  </a:schemeClr>
                </a:solidFill>
                <a:latin typeface="Arial" panose="020B0604020202020204" pitchFamily="34" charset="0"/>
                <a:cs typeface="Arial" panose="020B0604020202020204" pitchFamily="34" charset="0"/>
              </a:rPr>
              <a:t>renewal</a:t>
            </a:r>
          </a:p>
        </p:txBody>
      </p:sp>
      <p:sp>
        <p:nvSpPr>
          <p:cNvPr id="88" name="Rectangle: Rounded Corners 87">
            <a:extLst>
              <a:ext uri="{FF2B5EF4-FFF2-40B4-BE49-F238E27FC236}">
                <a16:creationId xmlns:a16="http://schemas.microsoft.com/office/drawing/2014/main" xmlns="" id="{9D36E10D-E3DC-4E18-8985-5892B990CCF2}"/>
              </a:ext>
            </a:extLst>
          </p:cNvPr>
          <p:cNvSpPr/>
          <p:nvPr/>
        </p:nvSpPr>
        <p:spPr>
          <a:xfrm>
            <a:off x="6851864" y="2493500"/>
            <a:ext cx="5053012" cy="1121767"/>
          </a:xfrm>
          <a:prstGeom prst="roundRect">
            <a:avLst/>
          </a:prstGeom>
          <a:ln/>
        </p:spPr>
        <p:style>
          <a:lnRef idx="1">
            <a:schemeClr val="accent5"/>
          </a:lnRef>
          <a:fillRef idx="2">
            <a:schemeClr val="accent5"/>
          </a:fillRef>
          <a:effectRef idx="1">
            <a:schemeClr val="accent5"/>
          </a:effectRef>
          <a:fontRef idx="minor">
            <a:schemeClr val="dk1"/>
          </a:fontRef>
        </p:style>
        <p:txBody>
          <a:bodyPr lIns="45720" tIns="27432" rIns="45720" bIns="27432" rtlCol="0" anchor="ctr"/>
          <a:lstStyle/>
          <a:p>
            <a:pPr algn="r"/>
            <a:r>
              <a:rPr lang="en-IN" sz="1600" dirty="0">
                <a:solidFill>
                  <a:schemeClr val="tx1">
                    <a:lumMod val="75000"/>
                    <a:lumOff val="25000"/>
                  </a:schemeClr>
                </a:solidFill>
                <a:latin typeface="Arial" panose="020B0604020202020204" pitchFamily="34" charset="0"/>
                <a:cs typeface="Arial" panose="020B0604020202020204" pitchFamily="34" charset="0"/>
              </a:rPr>
              <a:t>All payment in concerned with licenses or NOC </a:t>
            </a:r>
            <a:br>
              <a:rPr lang="en-IN" sz="1600" dirty="0">
                <a:solidFill>
                  <a:schemeClr val="tx1">
                    <a:lumMod val="75000"/>
                    <a:lumOff val="25000"/>
                  </a:schemeClr>
                </a:solidFill>
                <a:latin typeface="Arial" panose="020B0604020202020204" pitchFamily="34" charset="0"/>
                <a:cs typeface="Arial" panose="020B0604020202020204" pitchFamily="34" charset="0"/>
              </a:rPr>
            </a:br>
            <a:r>
              <a:rPr lang="en-IN" sz="1600" dirty="0">
                <a:solidFill>
                  <a:schemeClr val="tx1">
                    <a:lumMod val="75000"/>
                    <a:lumOff val="25000"/>
                  </a:schemeClr>
                </a:solidFill>
                <a:latin typeface="Arial" panose="020B0604020202020204" pitchFamily="34" charset="0"/>
                <a:cs typeface="Arial" panose="020B0604020202020204" pitchFamily="34" charset="0"/>
              </a:rPr>
              <a:t>to be paid at one place via online.</a:t>
            </a:r>
          </a:p>
        </p:txBody>
      </p:sp>
      <p:sp>
        <p:nvSpPr>
          <p:cNvPr id="89" name="Rectangle: Rounded Corners 88">
            <a:extLst>
              <a:ext uri="{FF2B5EF4-FFF2-40B4-BE49-F238E27FC236}">
                <a16:creationId xmlns:a16="http://schemas.microsoft.com/office/drawing/2014/main" xmlns="" id="{FE839F33-DFCC-4B6F-8B28-6211A771F647}"/>
              </a:ext>
            </a:extLst>
          </p:cNvPr>
          <p:cNvSpPr/>
          <p:nvPr/>
        </p:nvSpPr>
        <p:spPr>
          <a:xfrm>
            <a:off x="280988" y="3771966"/>
            <a:ext cx="5815012" cy="1121767"/>
          </a:xfrm>
          <a:prstGeom prst="roundRect">
            <a:avLst/>
          </a:prstGeom>
          <a:ln/>
        </p:spPr>
        <p:style>
          <a:lnRef idx="1">
            <a:schemeClr val="accent6"/>
          </a:lnRef>
          <a:fillRef idx="3">
            <a:schemeClr val="accent6"/>
          </a:fillRef>
          <a:effectRef idx="2">
            <a:schemeClr val="accent6"/>
          </a:effectRef>
          <a:fontRef idx="minor">
            <a:schemeClr val="lt1"/>
          </a:fontRef>
        </p:style>
        <p:txBody>
          <a:bodyPr lIns="45720" tIns="27432" rIns="45720" bIns="27432" rtlCol="0" anchor="ctr"/>
          <a:lstStyle/>
          <a:p>
            <a:r>
              <a:rPr lang="en-IN" sz="1600" dirty="0">
                <a:solidFill>
                  <a:schemeClr val="bg1"/>
                </a:solidFill>
                <a:latin typeface="Arial" panose="020B0604020202020204" pitchFamily="34" charset="0"/>
                <a:cs typeface="Arial" panose="020B0604020202020204" pitchFamily="34" charset="0"/>
              </a:rPr>
              <a:t>Reminder for Renewal process as per different </a:t>
            </a:r>
            <a:br>
              <a:rPr lang="en-IN" sz="1600" dirty="0">
                <a:solidFill>
                  <a:schemeClr val="bg1"/>
                </a:solidFill>
                <a:latin typeface="Arial" panose="020B0604020202020204" pitchFamily="34" charset="0"/>
                <a:cs typeface="Arial" panose="020B0604020202020204" pitchFamily="34" charset="0"/>
              </a:rPr>
            </a:br>
            <a:r>
              <a:rPr lang="en-IN" sz="1600" dirty="0">
                <a:solidFill>
                  <a:schemeClr val="bg1"/>
                </a:solidFill>
                <a:latin typeface="Arial" panose="020B0604020202020204" pitchFamily="34" charset="0"/>
                <a:cs typeface="Arial" panose="020B0604020202020204" pitchFamily="34" charset="0"/>
              </a:rPr>
              <a:t>department current procedure.</a:t>
            </a:r>
          </a:p>
        </p:txBody>
      </p:sp>
      <p:sp>
        <p:nvSpPr>
          <p:cNvPr id="91" name="Rectangle: Rounded Corners 90">
            <a:extLst>
              <a:ext uri="{FF2B5EF4-FFF2-40B4-BE49-F238E27FC236}">
                <a16:creationId xmlns:a16="http://schemas.microsoft.com/office/drawing/2014/main" xmlns="" id="{542E4253-4FFD-4065-800F-79856E18F105}"/>
              </a:ext>
            </a:extLst>
          </p:cNvPr>
          <p:cNvSpPr/>
          <p:nvPr/>
        </p:nvSpPr>
        <p:spPr>
          <a:xfrm>
            <a:off x="6089864" y="3771966"/>
            <a:ext cx="5815012" cy="1121767"/>
          </a:xfrm>
          <a:prstGeom prst="roundRect">
            <a:avLst/>
          </a:prstGeom>
          <a:ln/>
        </p:spPr>
        <p:style>
          <a:lnRef idx="0">
            <a:schemeClr val="accent6"/>
          </a:lnRef>
          <a:fillRef idx="3">
            <a:schemeClr val="accent6"/>
          </a:fillRef>
          <a:effectRef idx="3">
            <a:schemeClr val="accent6"/>
          </a:effectRef>
          <a:fontRef idx="minor">
            <a:schemeClr val="lt1"/>
          </a:fontRef>
        </p:style>
        <p:txBody>
          <a:bodyPr lIns="45720" tIns="27432" rIns="45720" bIns="27432" rtlCol="0" anchor="ctr"/>
          <a:lstStyle/>
          <a:p>
            <a:pPr algn="r"/>
            <a:r>
              <a:rPr lang="en-IN" sz="1600" dirty="0">
                <a:solidFill>
                  <a:schemeClr val="bg1"/>
                </a:solidFill>
                <a:latin typeface="Arial" panose="020B0604020202020204" pitchFamily="34" charset="0"/>
                <a:cs typeface="Arial" panose="020B0604020202020204" pitchFamily="34" charset="0"/>
              </a:rPr>
              <a:t>Documents required for Licences and NOC to be </a:t>
            </a:r>
            <a:br>
              <a:rPr lang="en-IN" sz="1600" dirty="0">
                <a:solidFill>
                  <a:schemeClr val="bg1"/>
                </a:solidFill>
                <a:latin typeface="Arial" panose="020B0604020202020204" pitchFamily="34" charset="0"/>
                <a:cs typeface="Arial" panose="020B0604020202020204" pitchFamily="34" charset="0"/>
              </a:rPr>
            </a:br>
            <a:r>
              <a:rPr lang="en-IN" sz="1600" dirty="0">
                <a:solidFill>
                  <a:schemeClr val="bg1"/>
                </a:solidFill>
                <a:latin typeface="Arial" panose="020B0604020202020204" pitchFamily="34" charset="0"/>
                <a:cs typeface="Arial" panose="020B0604020202020204" pitchFamily="34" charset="0"/>
              </a:rPr>
              <a:t>uploaded at one place. All department users will </a:t>
            </a:r>
            <a:br>
              <a:rPr lang="en-IN" sz="1600" dirty="0">
                <a:solidFill>
                  <a:schemeClr val="bg1"/>
                </a:solidFill>
                <a:latin typeface="Arial" panose="020B0604020202020204" pitchFamily="34" charset="0"/>
                <a:cs typeface="Arial" panose="020B0604020202020204" pitchFamily="34" charset="0"/>
              </a:rPr>
            </a:br>
            <a:r>
              <a:rPr lang="en-IN" sz="1600" dirty="0">
                <a:solidFill>
                  <a:schemeClr val="bg1"/>
                </a:solidFill>
                <a:latin typeface="Arial" panose="020B0604020202020204" pitchFamily="34" charset="0"/>
                <a:cs typeface="Arial" panose="020B0604020202020204" pitchFamily="34" charset="0"/>
              </a:rPr>
              <a:t>have access to all documents uploaded by applicant. </a:t>
            </a:r>
          </a:p>
        </p:txBody>
      </p:sp>
      <p:sp>
        <p:nvSpPr>
          <p:cNvPr id="92" name="Rectangle: Rounded Corners 91">
            <a:extLst>
              <a:ext uri="{FF2B5EF4-FFF2-40B4-BE49-F238E27FC236}">
                <a16:creationId xmlns:a16="http://schemas.microsoft.com/office/drawing/2014/main" xmlns="" id="{359CA3F0-F341-45C6-AD3A-39E093EB9F83}"/>
              </a:ext>
            </a:extLst>
          </p:cNvPr>
          <p:cNvSpPr/>
          <p:nvPr/>
        </p:nvSpPr>
        <p:spPr>
          <a:xfrm>
            <a:off x="280988" y="5050433"/>
            <a:ext cx="5700712" cy="1121767"/>
          </a:xfrm>
          <a:prstGeom prst="roundRect">
            <a:avLst/>
          </a:prstGeom>
          <a:solidFill>
            <a:srgbClr val="F1581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tIns="27432" rIns="45720" bIns="27432" rtlCol="0" anchor="ctr"/>
          <a:lstStyle/>
          <a:p>
            <a:r>
              <a:rPr lang="en-IN" sz="1600">
                <a:solidFill>
                  <a:schemeClr val="bg1"/>
                </a:solidFill>
                <a:latin typeface="Arial" panose="020B0604020202020204" pitchFamily="34" charset="0"/>
                <a:cs typeface="Arial" panose="020B0604020202020204" pitchFamily="34" charset="0"/>
              </a:rPr>
              <a:t>SMS and Email gateway integrated to issue notifications/alert at all steps.</a:t>
            </a:r>
            <a:endParaRPr lang="en-IN" sz="1600" dirty="0">
              <a:solidFill>
                <a:schemeClr val="bg1"/>
              </a:solidFill>
              <a:latin typeface="Arial" panose="020B0604020202020204" pitchFamily="34" charset="0"/>
              <a:cs typeface="Arial" panose="020B0604020202020204" pitchFamily="34" charset="0"/>
            </a:endParaRPr>
          </a:p>
        </p:txBody>
      </p:sp>
      <p:sp>
        <p:nvSpPr>
          <p:cNvPr id="93" name="Rectangle: Rounded Corners 92">
            <a:extLst>
              <a:ext uri="{FF2B5EF4-FFF2-40B4-BE49-F238E27FC236}">
                <a16:creationId xmlns:a16="http://schemas.microsoft.com/office/drawing/2014/main" xmlns="" id="{C2B74E1D-95AD-4F6D-8CED-6D7229A00C88}"/>
              </a:ext>
            </a:extLst>
          </p:cNvPr>
          <p:cNvSpPr/>
          <p:nvPr/>
        </p:nvSpPr>
        <p:spPr>
          <a:xfrm>
            <a:off x="6220760" y="5050433"/>
            <a:ext cx="5684116" cy="1121767"/>
          </a:xfrm>
          <a:prstGeom prst="roundRect">
            <a:avLst/>
          </a:prstGeom>
          <a:solidFill>
            <a:srgbClr val="F1581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tIns="27432" rIns="45720" bIns="27432" rtlCol="0" anchor="ctr"/>
          <a:lstStyle/>
          <a:p>
            <a:pPr algn="r"/>
            <a:r>
              <a:rPr lang="en-IN" sz="1600" dirty="0">
                <a:solidFill>
                  <a:schemeClr val="bg1"/>
                </a:solidFill>
                <a:latin typeface="Arial" panose="020B0604020202020204" pitchFamily="34" charset="0"/>
                <a:cs typeface="Arial" panose="020B0604020202020204" pitchFamily="34" charset="0"/>
              </a:rPr>
              <a:t>Timeline to be maintained by Single Window System </a:t>
            </a:r>
            <a:br>
              <a:rPr lang="en-IN" sz="1600" dirty="0">
                <a:solidFill>
                  <a:schemeClr val="bg1"/>
                </a:solidFill>
                <a:latin typeface="Arial" panose="020B0604020202020204" pitchFamily="34" charset="0"/>
                <a:cs typeface="Arial" panose="020B0604020202020204" pitchFamily="34" charset="0"/>
              </a:rPr>
            </a:br>
            <a:r>
              <a:rPr lang="en-IN" sz="1600" dirty="0">
                <a:solidFill>
                  <a:schemeClr val="bg1"/>
                </a:solidFill>
                <a:latin typeface="Arial" panose="020B0604020202020204" pitchFamily="34" charset="0"/>
                <a:cs typeface="Arial" panose="020B0604020202020204" pitchFamily="34" charset="0"/>
              </a:rPr>
              <a:t>and will create alert for department users.</a:t>
            </a:r>
          </a:p>
        </p:txBody>
      </p:sp>
      <p:sp>
        <p:nvSpPr>
          <p:cNvPr id="21" name="Rectangle 20">
            <a:extLst>
              <a:ext uri="{FF2B5EF4-FFF2-40B4-BE49-F238E27FC236}">
                <a16:creationId xmlns:a16="http://schemas.microsoft.com/office/drawing/2014/main" xmlns="" id="{6924E368-D400-4599-B21C-0607DB318EB3}"/>
              </a:ext>
            </a:extLst>
          </p:cNvPr>
          <p:cNvSpPr/>
          <p:nvPr/>
        </p:nvSpPr>
        <p:spPr>
          <a:xfrm>
            <a:off x="285400" y="208741"/>
            <a:ext cx="11623889" cy="553998"/>
          </a:xfrm>
          <a:prstGeom prst="rect">
            <a:avLst/>
          </a:prstGeom>
        </p:spPr>
        <p:txBody>
          <a:bodyPr wrap="square" lIns="0" tIns="0" rIns="0" bIns="0">
            <a:spAutoFit/>
          </a:bodyPr>
          <a:lstStyle/>
          <a:p>
            <a:r>
              <a:rPr lang="en-US" sz="3600" b="1" dirty="0">
                <a:solidFill>
                  <a:schemeClr val="dk1"/>
                </a:solidFill>
                <a:latin typeface="Arial" panose="020B0604020202020204" pitchFamily="34" charset="0"/>
                <a:cs typeface="Arial" panose="020B0604020202020204" pitchFamily="34" charset="0"/>
                <a:sym typeface="Poppins"/>
              </a:rPr>
              <a:t>Major Features</a:t>
            </a:r>
          </a:p>
        </p:txBody>
      </p:sp>
      <p:grpSp>
        <p:nvGrpSpPr>
          <p:cNvPr id="32" name="Group 31">
            <a:extLst>
              <a:ext uri="{FF2B5EF4-FFF2-40B4-BE49-F238E27FC236}">
                <a16:creationId xmlns:a16="http://schemas.microsoft.com/office/drawing/2014/main" xmlns="" id="{716270C3-B79F-48A9-9FA5-8397C7135EA2}"/>
              </a:ext>
            </a:extLst>
          </p:cNvPr>
          <p:cNvGrpSpPr/>
          <p:nvPr/>
        </p:nvGrpSpPr>
        <p:grpSpPr>
          <a:xfrm>
            <a:off x="-11050" y="1066800"/>
            <a:ext cx="7934262" cy="0"/>
            <a:chOff x="-11050" y="1066800"/>
            <a:chExt cx="7934262" cy="0"/>
          </a:xfrm>
        </p:grpSpPr>
        <p:cxnSp>
          <p:nvCxnSpPr>
            <p:cNvPr id="29" name="Shape 37">
              <a:extLst>
                <a:ext uri="{FF2B5EF4-FFF2-40B4-BE49-F238E27FC236}">
                  <a16:creationId xmlns:a16="http://schemas.microsoft.com/office/drawing/2014/main" xmlns="" id="{86F3E4FD-7AEF-4D2E-AB08-5D542F1F51D8}"/>
                </a:ext>
              </a:extLst>
            </p:cNvPr>
            <p:cNvCxnSpPr>
              <a:cxnSpLocks/>
            </p:cNvCxnSpPr>
            <p:nvPr/>
          </p:nvCxnSpPr>
          <p:spPr>
            <a:xfrm>
              <a:off x="-11050" y="1066800"/>
              <a:ext cx="7934262" cy="0"/>
            </a:xfrm>
            <a:prstGeom prst="straightConnector1">
              <a:avLst/>
            </a:prstGeom>
            <a:noFill/>
            <a:ln w="38100" cap="flat" cmpd="sng">
              <a:solidFill>
                <a:srgbClr val="F7DE21"/>
              </a:solidFill>
              <a:prstDash val="solid"/>
              <a:round/>
              <a:headEnd type="none" w="lg" len="lg"/>
              <a:tailEnd type="diamond" w="lg" len="lg"/>
            </a:ln>
          </p:spPr>
        </p:cxnSp>
        <p:cxnSp>
          <p:nvCxnSpPr>
            <p:cNvPr id="30" name="Shape 40">
              <a:extLst>
                <a:ext uri="{FF2B5EF4-FFF2-40B4-BE49-F238E27FC236}">
                  <a16:creationId xmlns:a16="http://schemas.microsoft.com/office/drawing/2014/main" xmlns="" id="{E1EF9436-F6B7-4361-B1CB-2310B58E9729}"/>
                </a:ext>
              </a:extLst>
            </p:cNvPr>
            <p:cNvCxnSpPr>
              <a:cxnSpLocks/>
            </p:cNvCxnSpPr>
            <p:nvPr/>
          </p:nvCxnSpPr>
          <p:spPr>
            <a:xfrm>
              <a:off x="-11050" y="1066800"/>
              <a:ext cx="508656" cy="0"/>
            </a:xfrm>
            <a:prstGeom prst="straightConnector1">
              <a:avLst/>
            </a:prstGeom>
            <a:noFill/>
            <a:ln w="38100" cap="flat" cmpd="sng">
              <a:solidFill>
                <a:srgbClr val="F1581E"/>
              </a:solidFill>
              <a:prstDash val="solid"/>
              <a:round/>
              <a:headEnd type="none" w="lg" len="lg"/>
              <a:tailEnd type="none" w="lg" len="lg"/>
            </a:ln>
          </p:spPr>
        </p:cxnSp>
      </p:grpSp>
      <p:pic>
        <p:nvPicPr>
          <p:cNvPr id="5122" name="Picture 2" descr="Ready To Use Light Bulb Puzzle PowerPoint Design">
            <a:extLst>
              <a:ext uri="{FF2B5EF4-FFF2-40B4-BE49-F238E27FC236}">
                <a16:creationId xmlns:a16="http://schemas.microsoft.com/office/drawing/2014/main" xmlns="" id="{B0BC3D61-CDDF-45DA-98ED-7DBDEF2B3B0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backgroundMark x1="30859" y1="26667" x2="22734" y2="59722"/>
                        <a14:backgroundMark x1="22734" y1="59722" x2="22500" y2="79722"/>
                        <a14:backgroundMark x1="58438" y1="27083" x2="64453" y2="46389"/>
                        <a14:backgroundMark x1="64453" y1="46389" x2="63828" y2="62500"/>
                        <a14:backgroundMark x1="63828" y1="62500" x2="57500" y2="85278"/>
                        <a14:backgroundMark x1="29844" y1="28611" x2="42266" y2="28611"/>
                        <a14:backgroundMark x1="42266" y1="28611" x2="39219" y2="36944"/>
                        <a14:backgroundMark x1="39219" y1="36944" x2="38203" y2="45139"/>
                        <a14:backgroundMark x1="38203" y1="45139" x2="38828" y2="55139"/>
                        <a14:backgroundMark x1="38828" y1="55139" x2="42969" y2="70417"/>
                        <a14:backgroundMark x1="42969" y1="70417" x2="42266" y2="79028"/>
                        <a14:backgroundMark x1="42266" y1="79028" x2="24609" y2="79444"/>
                        <a14:backgroundMark x1="24609" y1="79444" x2="21406" y2="68333"/>
                        <a14:backgroundMark x1="21406" y1="68333" x2="21953" y2="60833"/>
                        <a14:backgroundMark x1="21953" y1="60833" x2="30078" y2="30833"/>
                        <a14:backgroundMark x1="30078" y1="30833" x2="30234" y2="28750"/>
                        <a14:backgroundMark x1="63828" y1="27361" x2="99141" y2="37639"/>
                        <a14:backgroundMark x1="99141" y1="37639" x2="95078" y2="73194"/>
                        <a14:backgroundMark x1="95078" y1="73194" x2="81016" y2="82778"/>
                        <a14:backgroundMark x1="81016" y1="82778" x2="71328" y2="76806"/>
                        <a14:backgroundMark x1="71328" y1="76806" x2="66172" y2="30000"/>
                      </a14:backgroundRemoval>
                    </a14:imgEffect>
                    <a14:imgEffect>
                      <a14:colorTemperature colorTemp="11500"/>
                    </a14:imgEffect>
                    <a14:imgEffect>
                      <a14:saturation sat="28000"/>
                    </a14:imgEffect>
                  </a14:imgLayer>
                </a14:imgProps>
              </a:ext>
              <a:ext uri="{28A0092B-C50C-407E-A947-70E740481C1C}">
                <a14:useLocalDpi xmlns:a14="http://schemas.microsoft.com/office/drawing/2010/main" val="0"/>
              </a:ext>
            </a:extLst>
          </a:blip>
          <a:srcRect l="38571" t="23280" r="38928" b="13228"/>
          <a:stretch/>
        </p:blipFill>
        <p:spPr bwMode="auto">
          <a:xfrm>
            <a:off x="4732613" y="2060848"/>
            <a:ext cx="2743200" cy="4354287"/>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114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xmlns="" id="{B069E8C8-0DBB-4904-93D4-BC1B678650B7}"/>
              </a:ext>
            </a:extLst>
          </p:cNvPr>
          <p:cNvSpPr/>
          <p:nvPr/>
        </p:nvSpPr>
        <p:spPr>
          <a:xfrm>
            <a:off x="366" y="1"/>
            <a:ext cx="12208595" cy="68579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6924E368-D400-4599-B21C-0607DB318EB3}"/>
              </a:ext>
            </a:extLst>
          </p:cNvPr>
          <p:cNvSpPr/>
          <p:nvPr/>
        </p:nvSpPr>
        <p:spPr>
          <a:xfrm>
            <a:off x="285400" y="208741"/>
            <a:ext cx="11623889" cy="553998"/>
          </a:xfrm>
          <a:prstGeom prst="rect">
            <a:avLst/>
          </a:prstGeom>
        </p:spPr>
        <p:txBody>
          <a:bodyPr wrap="square" lIns="0" tIns="0" rIns="0" bIns="0">
            <a:spAutoFit/>
          </a:bodyPr>
          <a:lstStyle/>
          <a:p>
            <a:r>
              <a:rPr lang="en-US" sz="3600" b="1" dirty="0">
                <a:solidFill>
                  <a:schemeClr val="dk1"/>
                </a:solidFill>
                <a:latin typeface="Arial" panose="020B0604020202020204" pitchFamily="34" charset="0"/>
                <a:cs typeface="Arial" panose="020B0604020202020204" pitchFamily="34" charset="0"/>
                <a:sym typeface="Poppins"/>
              </a:rPr>
              <a:t>Key Features and Innovative Point of the Application</a:t>
            </a:r>
          </a:p>
        </p:txBody>
      </p:sp>
      <p:grpSp>
        <p:nvGrpSpPr>
          <p:cNvPr id="32" name="Group 31">
            <a:extLst>
              <a:ext uri="{FF2B5EF4-FFF2-40B4-BE49-F238E27FC236}">
                <a16:creationId xmlns:a16="http://schemas.microsoft.com/office/drawing/2014/main" xmlns="" id="{716270C3-B79F-48A9-9FA5-8397C7135EA2}"/>
              </a:ext>
            </a:extLst>
          </p:cNvPr>
          <p:cNvGrpSpPr/>
          <p:nvPr/>
        </p:nvGrpSpPr>
        <p:grpSpPr>
          <a:xfrm>
            <a:off x="-11050" y="1066800"/>
            <a:ext cx="7934262" cy="0"/>
            <a:chOff x="-11050" y="1066800"/>
            <a:chExt cx="7934262" cy="0"/>
          </a:xfrm>
        </p:grpSpPr>
        <p:cxnSp>
          <p:nvCxnSpPr>
            <p:cNvPr id="29" name="Shape 37">
              <a:extLst>
                <a:ext uri="{FF2B5EF4-FFF2-40B4-BE49-F238E27FC236}">
                  <a16:creationId xmlns:a16="http://schemas.microsoft.com/office/drawing/2014/main" xmlns="" id="{86F3E4FD-7AEF-4D2E-AB08-5D542F1F51D8}"/>
                </a:ext>
              </a:extLst>
            </p:cNvPr>
            <p:cNvCxnSpPr>
              <a:cxnSpLocks/>
            </p:cNvCxnSpPr>
            <p:nvPr/>
          </p:nvCxnSpPr>
          <p:spPr>
            <a:xfrm>
              <a:off x="-11050" y="1066800"/>
              <a:ext cx="7934262" cy="0"/>
            </a:xfrm>
            <a:prstGeom prst="straightConnector1">
              <a:avLst/>
            </a:prstGeom>
            <a:noFill/>
            <a:ln w="38100" cap="flat" cmpd="sng">
              <a:solidFill>
                <a:srgbClr val="F7DE21"/>
              </a:solidFill>
              <a:prstDash val="solid"/>
              <a:round/>
              <a:headEnd type="none" w="lg" len="lg"/>
              <a:tailEnd type="diamond" w="lg" len="lg"/>
            </a:ln>
          </p:spPr>
        </p:cxnSp>
        <p:cxnSp>
          <p:nvCxnSpPr>
            <p:cNvPr id="30" name="Shape 40">
              <a:extLst>
                <a:ext uri="{FF2B5EF4-FFF2-40B4-BE49-F238E27FC236}">
                  <a16:creationId xmlns:a16="http://schemas.microsoft.com/office/drawing/2014/main" xmlns="" id="{E1EF9436-F6B7-4361-B1CB-2310B58E9729}"/>
                </a:ext>
              </a:extLst>
            </p:cNvPr>
            <p:cNvCxnSpPr>
              <a:cxnSpLocks/>
            </p:cNvCxnSpPr>
            <p:nvPr/>
          </p:nvCxnSpPr>
          <p:spPr>
            <a:xfrm>
              <a:off x="-11050" y="1066800"/>
              <a:ext cx="508656" cy="0"/>
            </a:xfrm>
            <a:prstGeom prst="straightConnector1">
              <a:avLst/>
            </a:prstGeom>
            <a:noFill/>
            <a:ln w="38100" cap="flat" cmpd="sng">
              <a:solidFill>
                <a:srgbClr val="F1581E"/>
              </a:solidFill>
              <a:prstDash val="solid"/>
              <a:round/>
              <a:headEnd type="none" w="lg" len="lg"/>
              <a:tailEnd type="none" w="lg" len="lg"/>
            </a:ln>
          </p:spPr>
        </p:cxnSp>
      </p:grpSp>
      <p:sp>
        <p:nvSpPr>
          <p:cNvPr id="2" name="Slide Number Placeholder 1">
            <a:extLst>
              <a:ext uri="{FF2B5EF4-FFF2-40B4-BE49-F238E27FC236}">
                <a16:creationId xmlns:a16="http://schemas.microsoft.com/office/drawing/2014/main" xmlns="" id="{F3123C9B-4E6F-44D9-85E7-2298B1F2A977}"/>
              </a:ext>
            </a:extLst>
          </p:cNvPr>
          <p:cNvSpPr>
            <a:spLocks noGrp="1"/>
          </p:cNvSpPr>
          <p:nvPr>
            <p:ph type="sldNum" sz="quarter" idx="12"/>
          </p:nvPr>
        </p:nvSpPr>
        <p:spPr/>
        <p:txBody>
          <a:bodyPr/>
          <a:lstStyle/>
          <a:p>
            <a:fld id="{C9106F51-9F8F-48CF-A475-418A56CF63CA}" type="slidenum">
              <a:rPr lang="en-US" smtClean="0"/>
              <a:t>8</a:t>
            </a:fld>
            <a:endParaRPr lang="en-US"/>
          </a:p>
        </p:txBody>
      </p:sp>
      <p:sp>
        <p:nvSpPr>
          <p:cNvPr id="16" name="TextBox 15">
            <a:extLst>
              <a:ext uri="{FF2B5EF4-FFF2-40B4-BE49-F238E27FC236}">
                <a16:creationId xmlns:a16="http://schemas.microsoft.com/office/drawing/2014/main" xmlns="" id="{6473AD4F-B5C6-4381-84BD-A699E90CE29B}"/>
              </a:ext>
            </a:extLst>
          </p:cNvPr>
          <p:cNvSpPr txBox="1"/>
          <p:nvPr/>
        </p:nvSpPr>
        <p:spPr>
          <a:xfrm>
            <a:off x="300038" y="1409700"/>
            <a:ext cx="11609252" cy="4770537"/>
          </a:xfrm>
          <a:prstGeom prst="rect">
            <a:avLst/>
          </a:prstGeom>
          <a:noFill/>
        </p:spPr>
        <p:txBody>
          <a:bodyPr wrap="square" lIns="0" tIns="0" rIns="0" bIns="0">
            <a:spAutoFit/>
          </a:bodyPr>
          <a:lstStyle/>
          <a:p>
            <a:pPr marL="342900" lvl="0" indent="-342900" algn="just">
              <a:spcAft>
                <a:spcPts val="600"/>
              </a:spcAft>
              <a:buFont typeface="Arial" panose="020B0604020202020204" pitchFamily="34" charset="0"/>
              <a:buChar char="•"/>
            </a:pPr>
            <a:r>
              <a:rPr lang="en-IN" sz="2000" dirty="0">
                <a:effectLst/>
                <a:latin typeface="Arial" panose="020B0604020202020204" pitchFamily="34" charset="0"/>
                <a:ea typeface="Calibri" panose="020F0502020204030204" pitchFamily="34" charset="0"/>
                <a:cs typeface="Arial" panose="020B0604020202020204" pitchFamily="34" charset="0"/>
              </a:rPr>
              <a:t>A</a:t>
            </a:r>
            <a:r>
              <a:rPr lang="en-IN" sz="2000" b="1" dirty="0">
                <a:effectLst/>
                <a:latin typeface="Arial" panose="020B0604020202020204" pitchFamily="34" charset="0"/>
                <a:ea typeface="Calibri" panose="020F0502020204030204" pitchFamily="34" charset="0"/>
                <a:cs typeface="Arial" panose="020B0604020202020204" pitchFamily="34" charset="0"/>
              </a:rPr>
              <a:t> Common Application Form (CAF) </a:t>
            </a:r>
            <a:r>
              <a:rPr lang="en-IN" sz="2000" dirty="0">
                <a:effectLst/>
                <a:latin typeface="Arial" panose="020B0604020202020204" pitchFamily="34" charset="0"/>
                <a:ea typeface="Calibri" panose="020F0502020204030204" pitchFamily="34" charset="0"/>
                <a:cs typeface="Arial" panose="020B0604020202020204" pitchFamily="34" charset="0"/>
              </a:rPr>
              <a:t>which helps the investors / industrialist to fill their data related to business and create a business profile in the system along with uploading of documents like Aadhaar, PAN, etc. </a:t>
            </a:r>
          </a:p>
          <a:p>
            <a:pPr marL="342900" lvl="0" indent="-342900" algn="just">
              <a:spcAft>
                <a:spcPts val="600"/>
              </a:spcAft>
              <a:buFont typeface="Arial" panose="020B0604020202020204" pitchFamily="34" charset="0"/>
              <a:buChar char="•"/>
            </a:pPr>
            <a:r>
              <a:rPr lang="en-IN" sz="2000" b="1" dirty="0">
                <a:effectLst/>
                <a:latin typeface="Arial" panose="020B0604020202020204" pitchFamily="34" charset="0"/>
                <a:ea typeface="Calibri" panose="020F0502020204030204" pitchFamily="34" charset="0"/>
                <a:cs typeface="Arial" panose="020B0604020202020204" pitchFamily="34" charset="0"/>
              </a:rPr>
              <a:t>Unique Identification Number </a:t>
            </a:r>
            <a:r>
              <a:rPr lang="en-IN" sz="2000" dirty="0">
                <a:effectLst/>
                <a:latin typeface="Arial" panose="020B0604020202020204" pitchFamily="34" charset="0"/>
                <a:ea typeface="Calibri" panose="020F0502020204030204" pitchFamily="34" charset="0"/>
                <a:cs typeface="Arial" panose="020B0604020202020204" pitchFamily="34" charset="0"/>
              </a:rPr>
              <a:t>gets generated from the system which acts as the Single State Registration ID for the business in the state of Tripura. </a:t>
            </a:r>
          </a:p>
          <a:p>
            <a:pPr marL="342900" lvl="0" indent="-342900" algn="just">
              <a:spcAft>
                <a:spcPts val="600"/>
              </a:spcAft>
              <a:buFont typeface="Arial" panose="020B0604020202020204" pitchFamily="34" charset="0"/>
              <a:buChar char="•"/>
            </a:pPr>
            <a:r>
              <a:rPr lang="en-IN" sz="2000" b="1" dirty="0">
                <a:effectLst/>
                <a:latin typeface="Arial" panose="020B0604020202020204" pitchFamily="34" charset="0"/>
                <a:ea typeface="Calibri" panose="020F0502020204030204" pitchFamily="34" charset="0"/>
                <a:cs typeface="Arial" panose="020B0604020202020204" pitchFamily="34" charset="0"/>
              </a:rPr>
              <a:t>Centralized Inspection System </a:t>
            </a:r>
            <a:r>
              <a:rPr lang="en-IN" sz="2000" dirty="0">
                <a:effectLst/>
                <a:latin typeface="Arial" panose="020B0604020202020204" pitchFamily="34" charset="0"/>
                <a:ea typeface="Calibri" panose="020F0502020204030204" pitchFamily="34" charset="0"/>
                <a:cs typeface="Arial" panose="020B0604020202020204" pitchFamily="34" charset="0"/>
              </a:rPr>
              <a:t>with risk profiling across departments as required which contains generation and display of inspection schedules, inspector allocation and computerized risk assessment of business enterprises based on stipulated criteria and analytics.</a:t>
            </a:r>
          </a:p>
          <a:p>
            <a:pPr marL="342900" lvl="0" indent="-342900" algn="just">
              <a:spcAft>
                <a:spcPts val="600"/>
              </a:spcAft>
              <a:buFont typeface="Arial" panose="020B0604020202020204" pitchFamily="34" charset="0"/>
              <a:buChar char="•"/>
            </a:pPr>
            <a:r>
              <a:rPr lang="en-IN" sz="2000" b="1" dirty="0">
                <a:effectLst/>
                <a:latin typeface="Arial" panose="020B0604020202020204" pitchFamily="34" charset="0"/>
                <a:ea typeface="Calibri" panose="020F0502020204030204" pitchFamily="34" charset="0"/>
                <a:cs typeface="Arial" panose="020B0604020202020204" pitchFamily="34" charset="0"/>
              </a:rPr>
              <a:t>Incentives Management</a:t>
            </a:r>
            <a:r>
              <a:rPr lang="en-IN" sz="2000" dirty="0">
                <a:effectLst/>
                <a:latin typeface="Arial" panose="020B0604020202020204" pitchFamily="34" charset="0"/>
                <a:ea typeface="Calibri" panose="020F0502020204030204" pitchFamily="34" charset="0"/>
                <a:cs typeface="Arial" panose="020B0604020202020204" pitchFamily="34" charset="0"/>
              </a:rPr>
              <a:t> which helps the investors / industrialist to apply for incentives as applicable to them and they get benefited in terms of reimbursement. </a:t>
            </a:r>
          </a:p>
          <a:p>
            <a:pPr marL="342900" lvl="0" indent="-342900" algn="just">
              <a:spcAft>
                <a:spcPts val="600"/>
              </a:spcAft>
              <a:buFont typeface="Arial" panose="020B0604020202020204" pitchFamily="34" charset="0"/>
              <a:buChar char="•"/>
            </a:pPr>
            <a:r>
              <a:rPr lang="en-IN" sz="2000" b="1" dirty="0">
                <a:effectLst/>
                <a:latin typeface="Arial" panose="020B0604020202020204" pitchFamily="34" charset="0"/>
                <a:ea typeface="Calibri" panose="020F0502020204030204" pitchFamily="34" charset="0"/>
                <a:cs typeface="Arial" panose="020B0604020202020204" pitchFamily="34" charset="0"/>
              </a:rPr>
              <a:t>Certificate Generation</a:t>
            </a:r>
            <a:r>
              <a:rPr lang="en-IN" sz="2000" dirty="0">
                <a:effectLst/>
                <a:latin typeface="Arial" panose="020B0604020202020204" pitchFamily="34" charset="0"/>
                <a:ea typeface="Calibri" panose="020F0502020204030204" pitchFamily="34" charset="0"/>
                <a:cs typeface="Arial" panose="020B0604020202020204" pitchFamily="34" charset="0"/>
              </a:rPr>
              <a:t> like </a:t>
            </a:r>
            <a:r>
              <a:rPr lang="en-IN" sz="2000" dirty="0" err="1">
                <a:effectLst/>
                <a:latin typeface="Arial" panose="020B0604020202020204" pitchFamily="34" charset="0"/>
                <a:ea typeface="Calibri" panose="020F0502020204030204" pitchFamily="34" charset="0"/>
                <a:cs typeface="Arial" panose="020B0604020202020204" pitchFamily="34" charset="0"/>
              </a:rPr>
              <a:t>NoC</a:t>
            </a:r>
            <a:r>
              <a:rPr lang="en-IN" sz="2000" dirty="0">
                <a:effectLst/>
                <a:latin typeface="Arial" panose="020B0604020202020204" pitchFamily="34" charset="0"/>
                <a:ea typeface="Calibri" panose="020F0502020204030204" pitchFamily="34" charset="0"/>
                <a:cs typeface="Arial" panose="020B0604020202020204" pitchFamily="34" charset="0"/>
              </a:rPr>
              <a:t>, Licenses and other certificate via UIN number </a:t>
            </a:r>
          </a:p>
          <a:p>
            <a:pPr marL="342900" lvl="0" indent="-342900" algn="just">
              <a:spcAft>
                <a:spcPts val="600"/>
              </a:spcAft>
              <a:buFont typeface="Arial" panose="020B0604020202020204" pitchFamily="34" charset="0"/>
              <a:buChar char="•"/>
            </a:pPr>
            <a:r>
              <a:rPr lang="en-IN" sz="2000" dirty="0">
                <a:effectLst/>
                <a:latin typeface="Arial" panose="020B0604020202020204" pitchFamily="34" charset="0"/>
                <a:ea typeface="Calibri" panose="020F0502020204030204" pitchFamily="34" charset="0"/>
                <a:cs typeface="Arial" panose="020B0604020202020204" pitchFamily="34" charset="0"/>
              </a:rPr>
              <a:t>2-way </a:t>
            </a:r>
            <a:r>
              <a:rPr lang="en-IN" sz="2000" b="1" dirty="0">
                <a:effectLst/>
                <a:latin typeface="Arial" panose="020B0604020202020204" pitchFamily="34" charset="0"/>
                <a:ea typeface="Calibri" panose="020F0502020204030204" pitchFamily="34" charset="0"/>
                <a:cs typeface="Arial" panose="020B0604020202020204" pitchFamily="34" charset="0"/>
              </a:rPr>
              <a:t>Grievance management system</a:t>
            </a:r>
            <a:r>
              <a:rPr lang="en-IN" sz="2000" dirty="0">
                <a:effectLst/>
                <a:latin typeface="Arial" panose="020B0604020202020204" pitchFamily="34" charset="0"/>
                <a:ea typeface="Calibri" panose="020F0502020204030204" pitchFamily="34" charset="0"/>
                <a:cs typeface="Arial" panose="020B0604020202020204" pitchFamily="34" charset="0"/>
              </a:rPr>
              <a:t> which helps the investors / industrialist to report grievance and the concerned department resolves and updates the grievance reply </a:t>
            </a:r>
          </a:p>
          <a:p>
            <a:pPr marL="342900" lvl="0" indent="-342900" algn="just">
              <a:spcAft>
                <a:spcPts val="600"/>
              </a:spcAft>
              <a:buFont typeface="Arial" panose="020B0604020202020204" pitchFamily="34" charset="0"/>
              <a:buChar char="•"/>
            </a:pPr>
            <a:r>
              <a:rPr lang="en-IN" sz="2000" b="1" dirty="0">
                <a:effectLst/>
                <a:latin typeface="Arial" panose="020B0604020202020204" pitchFamily="34" charset="0"/>
                <a:ea typeface="Calibri" panose="020F0502020204030204" pitchFamily="34" charset="0"/>
                <a:cs typeface="Arial" panose="020B0604020202020204" pitchFamily="34" charset="0"/>
              </a:rPr>
              <a:t>Centralized payment gateway integrated </a:t>
            </a:r>
            <a:r>
              <a:rPr lang="en-IN" sz="2000" dirty="0">
                <a:effectLst/>
                <a:latin typeface="Arial" panose="020B0604020202020204" pitchFamily="34" charset="0"/>
                <a:ea typeface="Calibri" panose="020F0502020204030204" pitchFamily="34" charset="0"/>
                <a:cs typeface="Arial" panose="020B0604020202020204" pitchFamily="34" charset="0"/>
              </a:rPr>
              <a:t>with</a:t>
            </a:r>
            <a:r>
              <a:rPr lang="en-IN" sz="2000" b="1" dirty="0">
                <a:effectLst/>
                <a:latin typeface="Arial" panose="020B0604020202020204" pitchFamily="34" charset="0"/>
                <a:ea typeface="Calibri" panose="020F0502020204030204" pitchFamily="34" charset="0"/>
                <a:cs typeface="Arial" panose="020B0604020202020204" pitchFamily="34" charset="0"/>
              </a:rPr>
              <a:t> NIC e-grass payment gateway</a:t>
            </a:r>
            <a:r>
              <a:rPr lang="en-IN" sz="2000" dirty="0">
                <a:effectLst/>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30535070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DV_COPYRIGHT" val="TRUE"/>
</p:tagLst>
</file>

<file path=ppt/theme/_rels/theme8.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Powerpoint_A4_Template_2003">
  <a:themeElements>
    <a:clrScheme name="KPMG_CREATE_A4_Template_2003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KPMG_CREATE_A4_Template_200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KPMG_CREATE_A4_Template_2003 1">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KPMG_CREATE_A4_Template_2003 2">
        <a:dk1>
          <a:srgbClr val="00338D"/>
        </a:dk1>
        <a:lt1>
          <a:srgbClr val="FFFFFF"/>
        </a:lt1>
        <a:dk2>
          <a:srgbClr val="000000"/>
        </a:dk2>
        <a:lt2>
          <a:srgbClr val="BABBBC"/>
        </a:lt2>
        <a:accent1>
          <a:srgbClr val="8E258D"/>
        </a:accent1>
        <a:accent2>
          <a:srgbClr val="AA5CAA"/>
        </a:accent2>
        <a:accent3>
          <a:srgbClr val="FFFFFF"/>
        </a:accent3>
        <a:accent4>
          <a:srgbClr val="002A78"/>
        </a:accent4>
        <a:accent5>
          <a:srgbClr val="C6AC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KPMG_CREATE_A4_Template_2003 3">
        <a:dk1>
          <a:srgbClr val="8E258D"/>
        </a:dk1>
        <a:lt1>
          <a:srgbClr val="FFFFFF"/>
        </a:lt1>
        <a:dk2>
          <a:srgbClr val="000000"/>
        </a:dk2>
        <a:lt2>
          <a:srgbClr val="BABBBC"/>
        </a:lt2>
        <a:accent1>
          <a:srgbClr val="00338D"/>
        </a:accent1>
        <a:accent2>
          <a:srgbClr val="AA5CAA"/>
        </a:accent2>
        <a:accent3>
          <a:srgbClr val="FFFFFF"/>
        </a:accent3>
        <a:accent4>
          <a:srgbClr val="781E78"/>
        </a:accent4>
        <a:accent5>
          <a:srgbClr val="AAAD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KPMG_CREATE_A4_Template_2003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27042591-E88B-4B02-8003-3B4C33993722}" vid="{46589CA6-4838-4AE0-8850-42FB5D5F4D49}"/>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PMG Cover">
  <a:themeElements>
    <a:clrScheme name="KPMG Cover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KPMG Cov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KPMG Cover 1">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KPMG Cover 2">
        <a:dk1>
          <a:srgbClr val="00338D"/>
        </a:dk1>
        <a:lt1>
          <a:srgbClr val="FFFFFF"/>
        </a:lt1>
        <a:dk2>
          <a:srgbClr val="000000"/>
        </a:dk2>
        <a:lt2>
          <a:srgbClr val="BABBBC"/>
        </a:lt2>
        <a:accent1>
          <a:srgbClr val="8E258D"/>
        </a:accent1>
        <a:accent2>
          <a:srgbClr val="AA5CAA"/>
        </a:accent2>
        <a:accent3>
          <a:srgbClr val="FFFFFF"/>
        </a:accent3>
        <a:accent4>
          <a:srgbClr val="002A78"/>
        </a:accent4>
        <a:accent5>
          <a:srgbClr val="C6AC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KPMG Cover 3">
        <a:dk1>
          <a:srgbClr val="8E258D"/>
        </a:dk1>
        <a:lt1>
          <a:srgbClr val="FFFFFF"/>
        </a:lt1>
        <a:dk2>
          <a:srgbClr val="000000"/>
        </a:dk2>
        <a:lt2>
          <a:srgbClr val="BABBBC"/>
        </a:lt2>
        <a:accent1>
          <a:srgbClr val="00338D"/>
        </a:accent1>
        <a:accent2>
          <a:srgbClr val="AA5CAA"/>
        </a:accent2>
        <a:accent3>
          <a:srgbClr val="FFFFFF"/>
        </a:accent3>
        <a:accent4>
          <a:srgbClr val="781E78"/>
        </a:accent4>
        <a:accent5>
          <a:srgbClr val="AAAD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KPMG Cover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27042591-E88B-4B02-8003-3B4C33993722}" vid="{F5109988-4457-4939-B219-A6773A19B8F0}"/>
    </a:ext>
  </a:extLst>
</a:theme>
</file>

<file path=ppt/theme/theme3.xml><?xml version="1.0" encoding="utf-8"?>
<a:theme xmlns:a="http://schemas.openxmlformats.org/drawingml/2006/main" name="KPMG Divider">
  <a:themeElements>
    <a:clrScheme name="KPMG Divider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KPMG Divid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KPMG Divider 1">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KPMG Divider 2">
        <a:dk1>
          <a:srgbClr val="00338D"/>
        </a:dk1>
        <a:lt1>
          <a:srgbClr val="FFFFFF"/>
        </a:lt1>
        <a:dk2>
          <a:srgbClr val="000000"/>
        </a:dk2>
        <a:lt2>
          <a:srgbClr val="BABBBC"/>
        </a:lt2>
        <a:accent1>
          <a:srgbClr val="8E258D"/>
        </a:accent1>
        <a:accent2>
          <a:srgbClr val="AA5CAA"/>
        </a:accent2>
        <a:accent3>
          <a:srgbClr val="FFFFFF"/>
        </a:accent3>
        <a:accent4>
          <a:srgbClr val="002A78"/>
        </a:accent4>
        <a:accent5>
          <a:srgbClr val="C6AC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KPMG Divider 3">
        <a:dk1>
          <a:srgbClr val="8E258D"/>
        </a:dk1>
        <a:lt1>
          <a:srgbClr val="FFFFFF"/>
        </a:lt1>
        <a:dk2>
          <a:srgbClr val="000000"/>
        </a:dk2>
        <a:lt2>
          <a:srgbClr val="BABBBC"/>
        </a:lt2>
        <a:accent1>
          <a:srgbClr val="00338D"/>
        </a:accent1>
        <a:accent2>
          <a:srgbClr val="AA5CAA"/>
        </a:accent2>
        <a:accent3>
          <a:srgbClr val="FFFFFF"/>
        </a:accent3>
        <a:accent4>
          <a:srgbClr val="781E78"/>
        </a:accent4>
        <a:accent5>
          <a:srgbClr val="AAAD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KPMG Divider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27042591-E88B-4B02-8003-3B4C33993722}" vid="{72CF3B56-789C-463C-9F20-4596976F6052}"/>
    </a:ext>
  </a:extLst>
</a:theme>
</file>

<file path=ppt/theme/theme4.xml><?xml version="1.0" encoding="utf-8"?>
<a:theme xmlns:a="http://schemas.openxmlformats.org/drawingml/2006/main" name="KPMG Image">
  <a:themeElements>
    <a:clrScheme name="KPMG Image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KPMG Imag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KPMG Image 1">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KPMG Image 2">
        <a:dk1>
          <a:srgbClr val="00338D"/>
        </a:dk1>
        <a:lt1>
          <a:srgbClr val="FFFFFF"/>
        </a:lt1>
        <a:dk2>
          <a:srgbClr val="000000"/>
        </a:dk2>
        <a:lt2>
          <a:srgbClr val="BABBBC"/>
        </a:lt2>
        <a:accent1>
          <a:srgbClr val="8E258D"/>
        </a:accent1>
        <a:accent2>
          <a:srgbClr val="AA5CAA"/>
        </a:accent2>
        <a:accent3>
          <a:srgbClr val="FFFFFF"/>
        </a:accent3>
        <a:accent4>
          <a:srgbClr val="002A78"/>
        </a:accent4>
        <a:accent5>
          <a:srgbClr val="C6AC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KPMG Image 3">
        <a:dk1>
          <a:srgbClr val="8E258D"/>
        </a:dk1>
        <a:lt1>
          <a:srgbClr val="FFFFFF"/>
        </a:lt1>
        <a:dk2>
          <a:srgbClr val="000000"/>
        </a:dk2>
        <a:lt2>
          <a:srgbClr val="BABBBC"/>
        </a:lt2>
        <a:accent1>
          <a:srgbClr val="00338D"/>
        </a:accent1>
        <a:accent2>
          <a:srgbClr val="AA5CAA"/>
        </a:accent2>
        <a:accent3>
          <a:srgbClr val="FFFFFF"/>
        </a:accent3>
        <a:accent4>
          <a:srgbClr val="781E78"/>
        </a:accent4>
        <a:accent5>
          <a:srgbClr val="AAAD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KPMG Image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27042591-E88B-4B02-8003-3B4C33993722}" vid="{388445A2-4AC8-4710-B2B7-9B24EDF4C77D}"/>
    </a:ext>
  </a:extLst>
</a:theme>
</file>

<file path=ppt/theme/theme5.xml><?xml version="1.0" encoding="utf-8"?>
<a:theme xmlns:a="http://schemas.openxmlformats.org/drawingml/2006/main" name="KPMG Thank You_image">
  <a:themeElements>
    <a:clrScheme name="KPMG Thank You_image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KPMG Thank You_imag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KPMG Thank You_image 1">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KPMG Thank You_image 2">
        <a:dk1>
          <a:srgbClr val="00338D"/>
        </a:dk1>
        <a:lt1>
          <a:srgbClr val="FFFFFF"/>
        </a:lt1>
        <a:dk2>
          <a:srgbClr val="000000"/>
        </a:dk2>
        <a:lt2>
          <a:srgbClr val="BABBBC"/>
        </a:lt2>
        <a:accent1>
          <a:srgbClr val="8E258D"/>
        </a:accent1>
        <a:accent2>
          <a:srgbClr val="AA5CAA"/>
        </a:accent2>
        <a:accent3>
          <a:srgbClr val="FFFFFF"/>
        </a:accent3>
        <a:accent4>
          <a:srgbClr val="002A78"/>
        </a:accent4>
        <a:accent5>
          <a:srgbClr val="C6AC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KPMG Thank You_image 3">
        <a:dk1>
          <a:srgbClr val="8E258D"/>
        </a:dk1>
        <a:lt1>
          <a:srgbClr val="FFFFFF"/>
        </a:lt1>
        <a:dk2>
          <a:srgbClr val="000000"/>
        </a:dk2>
        <a:lt2>
          <a:srgbClr val="BABBBC"/>
        </a:lt2>
        <a:accent1>
          <a:srgbClr val="00338D"/>
        </a:accent1>
        <a:accent2>
          <a:srgbClr val="AA5CAA"/>
        </a:accent2>
        <a:accent3>
          <a:srgbClr val="FFFFFF"/>
        </a:accent3>
        <a:accent4>
          <a:srgbClr val="781E78"/>
        </a:accent4>
        <a:accent5>
          <a:srgbClr val="AAAD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KPMG Thank You_image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27042591-E88B-4B02-8003-3B4C33993722}" vid="{3FF93CCC-6955-40BF-B9F9-26C215A663E3}"/>
    </a:ext>
  </a:extLst>
</a:theme>
</file>

<file path=ppt/theme/theme6.xml><?xml version="1.0" encoding="utf-8"?>
<a:theme xmlns:a="http://schemas.openxmlformats.org/drawingml/2006/main" name="KPMG Thank You">
  <a:themeElements>
    <a:clrScheme name="KPMG Thank You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KPMG Thank Yo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KPMG Thank You 1">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KPMG Thank You 2">
        <a:dk1>
          <a:srgbClr val="00338D"/>
        </a:dk1>
        <a:lt1>
          <a:srgbClr val="FFFFFF"/>
        </a:lt1>
        <a:dk2>
          <a:srgbClr val="000000"/>
        </a:dk2>
        <a:lt2>
          <a:srgbClr val="BABBBC"/>
        </a:lt2>
        <a:accent1>
          <a:srgbClr val="8E258D"/>
        </a:accent1>
        <a:accent2>
          <a:srgbClr val="AA5CAA"/>
        </a:accent2>
        <a:accent3>
          <a:srgbClr val="FFFFFF"/>
        </a:accent3>
        <a:accent4>
          <a:srgbClr val="002A78"/>
        </a:accent4>
        <a:accent5>
          <a:srgbClr val="C6AC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KPMG Thank You 3">
        <a:dk1>
          <a:srgbClr val="8E258D"/>
        </a:dk1>
        <a:lt1>
          <a:srgbClr val="FFFFFF"/>
        </a:lt1>
        <a:dk2>
          <a:srgbClr val="000000"/>
        </a:dk2>
        <a:lt2>
          <a:srgbClr val="BABBBC"/>
        </a:lt2>
        <a:accent1>
          <a:srgbClr val="00338D"/>
        </a:accent1>
        <a:accent2>
          <a:srgbClr val="AA5CAA"/>
        </a:accent2>
        <a:accent3>
          <a:srgbClr val="FFFFFF"/>
        </a:accent3>
        <a:accent4>
          <a:srgbClr val="781E78"/>
        </a:accent4>
        <a:accent5>
          <a:srgbClr val="AAAD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KPMG Thank You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27042591-E88B-4B02-8003-3B4C33993722}" vid="{2E62AC95-0DCB-44DB-9475-576553E30DF6}"/>
    </a:ext>
  </a:extLst>
</a:theme>
</file>

<file path=ppt/theme/theme7.xml><?xml version="1.0" encoding="utf-8"?>
<a:theme xmlns:a="http://schemas.openxmlformats.org/drawingml/2006/main" name="KPMG Disclaimer">
  <a:themeElements>
    <a:clrScheme name="KPMG Disclaimer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KPMG Disclaim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KPMG Disclaimer 1">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KPMG Disclaimer 2">
        <a:dk1>
          <a:srgbClr val="00338D"/>
        </a:dk1>
        <a:lt1>
          <a:srgbClr val="FFFFFF"/>
        </a:lt1>
        <a:dk2>
          <a:srgbClr val="000000"/>
        </a:dk2>
        <a:lt2>
          <a:srgbClr val="BABBBC"/>
        </a:lt2>
        <a:accent1>
          <a:srgbClr val="8E258D"/>
        </a:accent1>
        <a:accent2>
          <a:srgbClr val="AA5CAA"/>
        </a:accent2>
        <a:accent3>
          <a:srgbClr val="FFFFFF"/>
        </a:accent3>
        <a:accent4>
          <a:srgbClr val="002A78"/>
        </a:accent4>
        <a:accent5>
          <a:srgbClr val="C6AC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KPMG Disclaimer 3">
        <a:dk1>
          <a:srgbClr val="8E258D"/>
        </a:dk1>
        <a:lt1>
          <a:srgbClr val="FFFFFF"/>
        </a:lt1>
        <a:dk2>
          <a:srgbClr val="000000"/>
        </a:dk2>
        <a:lt2>
          <a:srgbClr val="BABBBC"/>
        </a:lt2>
        <a:accent1>
          <a:srgbClr val="00338D"/>
        </a:accent1>
        <a:accent2>
          <a:srgbClr val="AA5CAA"/>
        </a:accent2>
        <a:accent3>
          <a:srgbClr val="FFFFFF"/>
        </a:accent3>
        <a:accent4>
          <a:srgbClr val="781E78"/>
        </a:accent4>
        <a:accent5>
          <a:srgbClr val="AAAD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KPMG Disclaimer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27042591-E88B-4B02-8003-3B4C33993722}" vid="{AD3190DE-B79A-4F45-B3CB-D302AFE8E30B}"/>
    </a:ext>
  </a:extLst>
</a:theme>
</file>

<file path=ppt/theme/theme8.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7B69F9A8E69D44B9DDA78E1DDC1874" ma:contentTypeVersion="5" ma:contentTypeDescription="Create a new document." ma:contentTypeScope="" ma:versionID="6e2e9575c3a310a013e7ecf78ce23bf2">
  <xsd:schema xmlns:xsd="http://www.w3.org/2001/XMLSchema" xmlns:p="http://schemas.microsoft.com/office/2006/metadata/properties" xmlns:ns1="http://schemas.microsoft.com/sharepoint/v3" targetNamespace="http://schemas.microsoft.com/office/2006/metadata/properties" ma:root="true" ma:fieldsID="f4d7ae285514cc83e663eac0d4de2d28" ns1:_="">
    <xsd:import namespace="http://schemas.microsoft.com/sharepoint/v3"/>
    <xsd:element name="properties">
      <xsd:complexType>
        <xsd:sequence>
          <xsd:element name="documentManagement">
            <xsd:complexType>
              <xsd:all>
                <xsd:element ref="ns1:ImageWidth" minOccurs="0"/>
                <xsd:element ref="ns1:ImageHeight"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ImageWidth" ma:index="9" nillable="true" ma:displayName="Picture Width" ma:internalName="ImageWidth" ma:readOnly="true">
      <xsd:simpleType>
        <xsd:restriction base="dms:Unknown"/>
      </xsd:simpleType>
    </xsd:element>
    <xsd:element name="ImageHeight" ma:index="10" nillable="true" ma:displayName="Picture Height" ma:internalName="ImageHeight" ma:readOnly="true">
      <xsd:simpleType>
        <xsd:restriction base="dms:Unknown"/>
      </xsd:simpleType>
    </xsd:element>
    <xsd:element name="PublishingStartDate" ma:index="12" nillable="true" ma:displayName="Scheduling Start Date" ma:description="" ma:hidden="true" ma:internalName="PublishingStartDate">
      <xsd:simpleType>
        <xsd:restriction base="dms:Unknown"/>
      </xsd:simpleType>
    </xsd:element>
    <xsd:element name="PublishingExpirationDate" ma:index="13"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D55CF2-345F-41B2-9270-F62D5B879C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FE648C6-85F8-49B1-969A-5A35864A4AD4}">
  <ds:schemaRefs>
    <ds:schemaRef ds:uri="http://purl.org/dc/elements/1.1/"/>
    <ds:schemaRef ds:uri="http://schemas.microsoft.com/office/2006/metadata/properties"/>
    <ds:schemaRef ds:uri="http://schemas.microsoft.com/sharepoint/v3"/>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customXml/itemProps3.xml><?xml version="1.0" encoding="utf-8"?>
<ds:datastoreItem xmlns:ds="http://schemas.openxmlformats.org/officeDocument/2006/customXml" ds:itemID="{85B428CB-02CA-46C5-96AD-D1BE142797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KPMG-in-India-A4-standard-template</Template>
  <TotalTime>5260</TotalTime>
  <Words>1209</Words>
  <Application>Microsoft Office PowerPoint</Application>
  <PresentationFormat>Custom</PresentationFormat>
  <Paragraphs>176</Paragraphs>
  <Slides>11</Slides>
  <Notes>0</Notes>
  <HiddenSlides>0</HiddenSlides>
  <MMClips>0</MMClips>
  <ScaleCrop>false</ScaleCrop>
  <HeadingPairs>
    <vt:vector size="4" baseType="variant">
      <vt:variant>
        <vt:lpstr>Theme</vt:lpstr>
      </vt:variant>
      <vt:variant>
        <vt:i4>8</vt:i4>
      </vt:variant>
      <vt:variant>
        <vt:lpstr>Slide Titles</vt:lpstr>
      </vt:variant>
      <vt:variant>
        <vt:i4>11</vt:i4>
      </vt:variant>
    </vt:vector>
  </HeadingPairs>
  <TitlesOfParts>
    <vt:vector size="19" baseType="lpstr">
      <vt:lpstr>Powerpoint_A4_Template_2003</vt:lpstr>
      <vt:lpstr>KPMG Cover</vt:lpstr>
      <vt:lpstr>KPMG Divider</vt:lpstr>
      <vt:lpstr>KPMG Image</vt:lpstr>
      <vt:lpstr>KPMG Thank You_image</vt:lpstr>
      <vt:lpstr>KPMG Thank You</vt:lpstr>
      <vt:lpstr>KPMG Disclaimer</vt: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Industries Tripura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style in Arial Bold Sentence  case 30pt</dc:title>
  <dc:creator>Debashish Das</dc:creator>
  <cp:lastModifiedBy>Debashish Das</cp:lastModifiedBy>
  <cp:revision>10</cp:revision>
  <cp:lastPrinted>2022-10-28T10:19:09Z</cp:lastPrinted>
  <dcterms:created xsi:type="dcterms:W3CDTF">2015-04-23T09:32:12Z</dcterms:created>
  <dcterms:modified xsi:type="dcterms:W3CDTF">2023-01-02T11:03:35Z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1.4</vt:lpwstr>
  </property>
  <property fmtid="{D5CDD505-2E9C-101B-9397-08002B2CF9AE}" pid="3" name="ContentTypeId">
    <vt:lpwstr>0x010100C87B69F9A8E69D44B9DDA78E1DDC1874</vt:lpwstr>
  </property>
  <property fmtid="{D5CDD505-2E9C-101B-9397-08002B2CF9AE}" pid="4" name="KPMGMW3DocumentType">
    <vt:lpwstr>Training Materials</vt:lpwstr>
  </property>
  <property fmtid="{D5CDD505-2E9C-101B-9397-08002B2CF9AE}" pid="5" name="KPMGMW3Geography">
    <vt:lpwstr>;#India;#</vt:lpwstr>
  </property>
  <property fmtid="{D5CDD505-2E9C-101B-9397-08002B2CF9AE}" pid="6" name="KPMGMW3Function">
    <vt:lpwstr>Markets;</vt:lpwstr>
  </property>
  <property fmtid="{D5CDD505-2E9C-101B-9397-08002B2CF9AE}" pid="7" name="KPMGMW3Language">
    <vt:lpwstr>English</vt:lpwstr>
  </property>
  <property fmtid="{D5CDD505-2E9C-101B-9397-08002B2CF9AE}" pid="8" name="KPMGMW3FunctionSelection">
    <vt:lpwstr>;#Markets;;;#;#;#</vt:lpwstr>
  </property>
</Properties>
</file>